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7"/>
  </p:notesMasterIdLst>
  <p:handoutMasterIdLst>
    <p:handoutMasterId r:id="rId28"/>
  </p:handoutMasterIdLst>
  <p:sldIdLst>
    <p:sldId id="282" r:id="rId2"/>
    <p:sldId id="274" r:id="rId3"/>
    <p:sldId id="283" r:id="rId4"/>
    <p:sldId id="284" r:id="rId5"/>
    <p:sldId id="285" r:id="rId6"/>
    <p:sldId id="287" r:id="rId7"/>
    <p:sldId id="291" r:id="rId8"/>
    <p:sldId id="292" r:id="rId9"/>
    <p:sldId id="293" r:id="rId10"/>
    <p:sldId id="300" r:id="rId11"/>
    <p:sldId id="316" r:id="rId12"/>
    <p:sldId id="295" r:id="rId13"/>
    <p:sldId id="296" r:id="rId14"/>
    <p:sldId id="301" r:id="rId15"/>
    <p:sldId id="310" r:id="rId16"/>
    <p:sldId id="311" r:id="rId17"/>
    <p:sldId id="312" r:id="rId18"/>
    <p:sldId id="279" r:id="rId19"/>
    <p:sldId id="302" r:id="rId20"/>
    <p:sldId id="303" r:id="rId21"/>
    <p:sldId id="304" r:id="rId22"/>
    <p:sldId id="305" r:id="rId23"/>
    <p:sldId id="306" r:id="rId24"/>
    <p:sldId id="307" r:id="rId25"/>
    <p:sldId id="30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o LI" initials="XL" lastIdx="3" clrIdx="0">
    <p:extLst>
      <p:ext uri="{19B8F6BF-5375-455C-9EA6-DF929625EA0E}">
        <p15:presenceInfo xmlns:p15="http://schemas.microsoft.com/office/powerpoint/2012/main" userId="7ea6e0a8e303181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48C3A"/>
    <a:srgbClr val="3BBA9C"/>
    <a:srgbClr val="2E3047"/>
    <a:srgbClr val="7B7D8B"/>
    <a:srgbClr val="5A5C6E"/>
    <a:srgbClr val="1DCDFE"/>
    <a:srgbClr val="20D0B3"/>
    <a:srgbClr val="7E6442"/>
    <a:srgbClr val="F9DCAC"/>
    <a:srgbClr val="4E69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61" autoAdjust="0"/>
    <p:restoredTop sz="94609" autoAdjust="0"/>
  </p:normalViewPr>
  <p:slideViewPr>
    <p:cSldViewPr snapToGrid="0">
      <p:cViewPr varScale="1">
        <p:scale>
          <a:sx n="116" d="100"/>
          <a:sy n="116" d="100"/>
        </p:scale>
        <p:origin x="77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4951"/>
    </p:cViewPr>
  </p:sorterViewPr>
  <p:notesViewPr>
    <p:cSldViewPr snapToGrid="0">
      <p:cViewPr varScale="1">
        <p:scale>
          <a:sx n="100" d="100"/>
          <a:sy n="100" d="100"/>
        </p:scale>
        <p:origin x="4306" y="5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K"/>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9CE916-4B0F-4239-AC1D-4CB9617DF92E}" type="datetimeFigureOut">
              <a:rPr lang="en-HK" smtClean="0"/>
              <a:t>1/2/2021</a:t>
            </a:fld>
            <a:endParaRPr lang="en-HK"/>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HK"/>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AA0C56-E2E1-4630-8403-BEE3762B3413}" type="slidenum">
              <a:rPr lang="en-HK" smtClean="0"/>
              <a:t>‹#›</a:t>
            </a:fld>
            <a:endParaRPr lang="en-HK"/>
          </a:p>
        </p:txBody>
      </p:sp>
    </p:spTree>
    <p:extLst>
      <p:ext uri="{BB962C8B-B14F-4D97-AF65-F5344CB8AC3E}">
        <p14:creationId xmlns:p14="http://schemas.microsoft.com/office/powerpoint/2010/main" val="3524890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BC438-BE9D-4042-BE8C-8A8999A90FAE}" type="datetimeFigureOut">
              <a:rPr lang="en-HK" smtClean="0"/>
              <a:t>1/2/2021</a:t>
            </a:fld>
            <a:endParaRPr lang="en-H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6DBDD-CFFC-4080-88FF-E34DC81CA485}" type="slidenum">
              <a:rPr lang="en-HK" smtClean="0"/>
              <a:t>‹#›</a:t>
            </a:fld>
            <a:endParaRPr lang="en-HK"/>
          </a:p>
        </p:txBody>
      </p:sp>
    </p:spTree>
    <p:extLst>
      <p:ext uri="{BB962C8B-B14F-4D97-AF65-F5344CB8AC3E}">
        <p14:creationId xmlns:p14="http://schemas.microsoft.com/office/powerpoint/2010/main" val="3129773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E6DBDD-CFFC-4080-88FF-E34DC81CA485}" type="slidenum">
              <a:rPr lang="en-HK" smtClean="0"/>
              <a:t>1</a:t>
            </a:fld>
            <a:endParaRPr lang="en-HK"/>
          </a:p>
        </p:txBody>
      </p:sp>
    </p:spTree>
    <p:extLst>
      <p:ext uri="{BB962C8B-B14F-4D97-AF65-F5344CB8AC3E}">
        <p14:creationId xmlns:p14="http://schemas.microsoft.com/office/powerpoint/2010/main" val="2020551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10"/>
          </p:nvPr>
        </p:nvSpPr>
        <p:spPr/>
        <p:txBody>
          <a:bodyPr/>
          <a:lstStyle/>
          <a:p>
            <a:fld id="{24E6DBDD-CFFC-4080-88FF-E34DC81CA485}" type="slidenum">
              <a:rPr lang="en-HK" smtClean="0"/>
              <a:t>12</a:t>
            </a:fld>
            <a:endParaRPr lang="en-HK"/>
          </a:p>
        </p:txBody>
      </p:sp>
    </p:spTree>
    <p:extLst>
      <p:ext uri="{BB962C8B-B14F-4D97-AF65-F5344CB8AC3E}">
        <p14:creationId xmlns:p14="http://schemas.microsoft.com/office/powerpoint/2010/main" val="3240214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4F509CBE-1D59-470B-A45E-FE654AF591FB}" type="slidenum">
              <a:rPr lang="en-HK" smtClean="0"/>
              <a:t>‹#›</a:t>
            </a:fld>
            <a:endParaRPr lang="en-HK"/>
          </a:p>
        </p:txBody>
      </p:sp>
    </p:spTree>
    <p:extLst>
      <p:ext uri="{BB962C8B-B14F-4D97-AF65-F5344CB8AC3E}">
        <p14:creationId xmlns:p14="http://schemas.microsoft.com/office/powerpoint/2010/main" val="3701196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4F509CBE-1D59-470B-A45E-FE654AF591FB}" type="slidenum">
              <a:rPr lang="en-HK" smtClean="0"/>
              <a:t>‹#›</a:t>
            </a:fld>
            <a:endParaRPr lang="en-HK"/>
          </a:p>
        </p:txBody>
      </p:sp>
    </p:spTree>
    <p:extLst>
      <p:ext uri="{BB962C8B-B14F-4D97-AF65-F5344CB8AC3E}">
        <p14:creationId xmlns:p14="http://schemas.microsoft.com/office/powerpoint/2010/main" val="1543002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HK"/>
          </a:p>
        </p:txBody>
      </p:sp>
      <p:sp>
        <p:nvSpPr>
          <p:cNvPr id="5" name="Footer Placeholder 4"/>
          <p:cNvSpPr>
            <a:spLocks noGrp="1"/>
          </p:cNvSpPr>
          <p:nvPr>
            <p:ph type="ftr" sz="quarter" idx="11"/>
          </p:nvPr>
        </p:nvSpPr>
        <p:spPr/>
        <p:txBody>
          <a:bodyPr/>
          <a:lstStyle/>
          <a:p>
            <a:endParaRPr lang="en-HK"/>
          </a:p>
        </p:txBody>
      </p:sp>
      <p:sp>
        <p:nvSpPr>
          <p:cNvPr id="6" name="Slide Number Placeholder 5"/>
          <p:cNvSpPr>
            <a:spLocks noGrp="1"/>
          </p:cNvSpPr>
          <p:nvPr>
            <p:ph type="sldNum" sz="quarter" idx="12"/>
          </p:nvPr>
        </p:nvSpPr>
        <p:spPr/>
        <p:txBody>
          <a:bodyPr/>
          <a:lstStyle/>
          <a:p>
            <a:fld id="{4F509CBE-1D59-470B-A45E-FE654AF591FB}" type="slidenum">
              <a:rPr lang="en-HK" smtClean="0"/>
              <a:t>‹#›</a:t>
            </a:fld>
            <a:endParaRPr lang="en-HK"/>
          </a:p>
        </p:txBody>
      </p:sp>
    </p:spTree>
    <p:extLst>
      <p:ext uri="{BB962C8B-B14F-4D97-AF65-F5344CB8AC3E}">
        <p14:creationId xmlns:p14="http://schemas.microsoft.com/office/powerpoint/2010/main" val="3456759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descr="Making Sense of Blockchain: An Ultimate Beginner's Guide [Infographics] |  PaymentsJournal"/>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56106" t="149" r="1923" b="-157"/>
          <a:stretch/>
        </p:blipFill>
        <p:spPr bwMode="auto">
          <a:xfrm>
            <a:off x="-1" y="-3627"/>
            <a:ext cx="5563985"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1" y="-3628"/>
            <a:ext cx="5486399" cy="6858001"/>
          </a:xfrm>
          <a:prstGeom prst="rect">
            <a:avLst/>
          </a:prstGeom>
          <a:solidFill>
            <a:srgbClr val="43455C">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800"/>
          </a:p>
        </p:txBody>
      </p:sp>
      <p:sp>
        <p:nvSpPr>
          <p:cNvPr id="9" name="Isosceles Triangle 8"/>
          <p:cNvSpPr/>
          <p:nvPr userDrawn="1"/>
        </p:nvSpPr>
        <p:spPr>
          <a:xfrm>
            <a:off x="2975956" y="-236383"/>
            <a:ext cx="5176057" cy="715725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800"/>
          </a:p>
        </p:txBody>
      </p:sp>
      <p:cxnSp>
        <p:nvCxnSpPr>
          <p:cNvPr id="10" name="Straight Connector 9"/>
          <p:cNvCxnSpPr/>
          <p:nvPr userDrawn="1"/>
        </p:nvCxnSpPr>
        <p:spPr>
          <a:xfrm flipH="1">
            <a:off x="2891078" y="1739305"/>
            <a:ext cx="1849583" cy="5115069"/>
          </a:xfrm>
          <a:prstGeom prst="line">
            <a:avLst/>
          </a:prstGeom>
          <a:ln w="28575">
            <a:solidFill>
              <a:srgbClr val="3BBA9C"/>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rot="932558">
            <a:off x="5221314" y="-148958"/>
            <a:ext cx="432381" cy="2171939"/>
          </a:xfrm>
          <a:prstGeom prst="rect">
            <a:avLst/>
          </a:prstGeom>
          <a:solidFill>
            <a:srgbClr val="3BBA9C"/>
          </a:solidFill>
          <a:ln>
            <a:solidFill>
              <a:srgbClr val="3BB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800"/>
          </a:p>
        </p:txBody>
      </p:sp>
      <p:cxnSp>
        <p:nvCxnSpPr>
          <p:cNvPr id="12" name="Straight Connector 11"/>
          <p:cNvCxnSpPr/>
          <p:nvPr userDrawn="1"/>
        </p:nvCxnSpPr>
        <p:spPr>
          <a:xfrm flipH="1">
            <a:off x="11366961" y="683828"/>
            <a:ext cx="1849583" cy="5115069"/>
          </a:xfrm>
          <a:prstGeom prst="line">
            <a:avLst/>
          </a:prstGeom>
          <a:ln w="28575">
            <a:solidFill>
              <a:srgbClr val="3BBA9C"/>
            </a:solidFill>
          </a:ln>
        </p:spPr>
        <p:style>
          <a:lnRef idx="1">
            <a:schemeClr val="accent1"/>
          </a:lnRef>
          <a:fillRef idx="0">
            <a:schemeClr val="accent1"/>
          </a:fillRef>
          <a:effectRef idx="0">
            <a:schemeClr val="accent1"/>
          </a:effectRef>
          <a:fontRef idx="minor">
            <a:schemeClr val="tx1"/>
          </a:fontRef>
        </p:style>
      </p:cxnSp>
      <p:sp>
        <p:nvSpPr>
          <p:cNvPr id="13" name="Rectangle 12"/>
          <p:cNvSpPr/>
          <p:nvPr userDrawn="1"/>
        </p:nvSpPr>
        <p:spPr>
          <a:xfrm rot="932558">
            <a:off x="11230696" y="5416017"/>
            <a:ext cx="432381" cy="2171939"/>
          </a:xfrm>
          <a:prstGeom prst="rect">
            <a:avLst/>
          </a:prstGeom>
          <a:solidFill>
            <a:srgbClr val="3BBA9C"/>
          </a:solidFill>
          <a:ln>
            <a:solidFill>
              <a:srgbClr val="3BB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800"/>
          </a:p>
        </p:txBody>
      </p:sp>
      <p:sp>
        <p:nvSpPr>
          <p:cNvPr id="14" name="Title 1"/>
          <p:cNvSpPr txBox="1">
            <a:spLocks/>
          </p:cNvSpPr>
          <p:nvPr userDrawn="1"/>
        </p:nvSpPr>
        <p:spPr>
          <a:xfrm>
            <a:off x="6290115" y="683827"/>
            <a:ext cx="5495261" cy="46436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2E3047"/>
                </a:solidFill>
                <a:latin typeface="Cambria" panose="02040503050406030204" pitchFamily="18" charset="0"/>
                <a:ea typeface="Cambria" panose="02040503050406030204" pitchFamily="18" charset="0"/>
                <a:cs typeface="Arial" panose="020B0604020202020204" pitchFamily="34" charset="0"/>
              </a:rPr>
              <a:t>Outline</a:t>
            </a:r>
          </a:p>
        </p:txBody>
      </p:sp>
      <p:sp>
        <p:nvSpPr>
          <p:cNvPr id="15" name="Title 1"/>
          <p:cNvSpPr txBox="1">
            <a:spLocks/>
          </p:cNvSpPr>
          <p:nvPr userDrawn="1"/>
        </p:nvSpPr>
        <p:spPr>
          <a:xfrm>
            <a:off x="6290115" y="2369766"/>
            <a:ext cx="5495261" cy="2989943"/>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AutoNum type="arabicPeriod"/>
            </a:pPr>
            <a:r>
              <a:rPr lang="en-US" sz="2000" dirty="0">
                <a:solidFill>
                  <a:srgbClr val="2E3047"/>
                </a:solidFill>
                <a:latin typeface="Cambria" panose="02040503050406030204" pitchFamily="18" charset="0"/>
                <a:ea typeface="Cambria" panose="02040503050406030204" pitchFamily="18" charset="0"/>
                <a:cs typeface="Arial" panose="020B0604020202020204" pitchFamily="34" charset="0"/>
              </a:rPr>
              <a:t>Overview</a:t>
            </a:r>
          </a:p>
          <a:p>
            <a:pPr marL="457200" indent="-457200">
              <a:lnSpc>
                <a:spcPct val="150000"/>
              </a:lnSpc>
              <a:buAutoNum type="arabicPeriod"/>
            </a:pPr>
            <a:r>
              <a:rPr lang="en-US" sz="2000" dirty="0">
                <a:solidFill>
                  <a:srgbClr val="2E3047"/>
                </a:solidFill>
                <a:latin typeface="Cambria" panose="02040503050406030204" pitchFamily="18" charset="0"/>
                <a:ea typeface="Cambria" panose="02040503050406030204" pitchFamily="18" charset="0"/>
                <a:cs typeface="Arial" panose="020B0604020202020204" pitchFamily="34" charset="0"/>
              </a:rPr>
              <a:t>Progress</a:t>
            </a:r>
          </a:p>
          <a:p>
            <a:pPr marL="457200" indent="-457200">
              <a:lnSpc>
                <a:spcPct val="150000"/>
              </a:lnSpc>
              <a:buAutoNum type="arabicPeriod"/>
            </a:pPr>
            <a:r>
              <a:rPr lang="en-US" sz="2000" dirty="0">
                <a:solidFill>
                  <a:srgbClr val="2E3047"/>
                </a:solidFill>
                <a:latin typeface="Cambria" panose="02040503050406030204" pitchFamily="18" charset="0"/>
                <a:ea typeface="Cambria" panose="02040503050406030204" pitchFamily="18" charset="0"/>
                <a:cs typeface="Arial" panose="020B0604020202020204" pitchFamily="34" charset="0"/>
              </a:rPr>
              <a:t>Outcome 1</a:t>
            </a:r>
          </a:p>
          <a:p>
            <a:pPr marL="457200" indent="-457200">
              <a:lnSpc>
                <a:spcPct val="150000"/>
              </a:lnSpc>
              <a:buAutoNum type="arabicPeriod"/>
            </a:pPr>
            <a:r>
              <a:rPr lang="en-US" sz="2000" dirty="0">
                <a:solidFill>
                  <a:srgbClr val="2E3047"/>
                </a:solidFill>
                <a:latin typeface="Cambria" panose="02040503050406030204" pitchFamily="18" charset="0"/>
                <a:ea typeface="Cambria" panose="02040503050406030204" pitchFamily="18" charset="0"/>
                <a:cs typeface="Arial" panose="020B0604020202020204" pitchFamily="34" charset="0"/>
              </a:rPr>
              <a:t>Outcome 2</a:t>
            </a:r>
          </a:p>
          <a:p>
            <a:pPr marL="457200" indent="-457200">
              <a:lnSpc>
                <a:spcPct val="150000"/>
              </a:lnSpc>
              <a:buAutoNum type="arabicPeriod"/>
            </a:pPr>
            <a:r>
              <a:rPr lang="en-US" sz="2000" dirty="0">
                <a:solidFill>
                  <a:srgbClr val="2E3047"/>
                </a:solidFill>
                <a:latin typeface="Cambria" panose="02040503050406030204" pitchFamily="18" charset="0"/>
                <a:ea typeface="Cambria" panose="02040503050406030204" pitchFamily="18" charset="0"/>
                <a:cs typeface="Arial" panose="020B0604020202020204" pitchFamily="34" charset="0"/>
              </a:rPr>
              <a:t>Problem</a:t>
            </a:r>
          </a:p>
          <a:p>
            <a:pPr marL="457200" indent="-457200">
              <a:lnSpc>
                <a:spcPct val="150000"/>
              </a:lnSpc>
              <a:buAutoNum type="arabicPeriod"/>
            </a:pPr>
            <a:r>
              <a:rPr lang="en-US" sz="2000" dirty="0">
                <a:solidFill>
                  <a:srgbClr val="2E3047"/>
                </a:solidFill>
                <a:latin typeface="Cambria" panose="02040503050406030204" pitchFamily="18" charset="0"/>
                <a:ea typeface="Cambria" panose="02040503050406030204" pitchFamily="18" charset="0"/>
                <a:cs typeface="Arial" panose="020B0604020202020204" pitchFamily="34" charset="0"/>
              </a:rPr>
              <a:t>Plan</a:t>
            </a:r>
          </a:p>
        </p:txBody>
      </p:sp>
    </p:spTree>
    <p:extLst>
      <p:ext uri="{BB962C8B-B14F-4D97-AF65-F5344CB8AC3E}">
        <p14:creationId xmlns:p14="http://schemas.microsoft.com/office/powerpoint/2010/main" val="2875736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7479099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HK"/>
          </a:p>
        </p:txBody>
      </p:sp>
      <p:sp>
        <p:nvSpPr>
          <p:cNvPr id="6" name="Footer Placeholder 5"/>
          <p:cNvSpPr>
            <a:spLocks noGrp="1"/>
          </p:cNvSpPr>
          <p:nvPr>
            <p:ph type="ftr" sz="quarter" idx="11"/>
          </p:nvPr>
        </p:nvSpPr>
        <p:spPr/>
        <p:txBody>
          <a:bodyPr/>
          <a:lstStyle/>
          <a:p>
            <a:endParaRPr lang="en-HK"/>
          </a:p>
        </p:txBody>
      </p:sp>
      <p:sp>
        <p:nvSpPr>
          <p:cNvPr id="7" name="Slide Number Placeholder 6"/>
          <p:cNvSpPr>
            <a:spLocks noGrp="1"/>
          </p:cNvSpPr>
          <p:nvPr>
            <p:ph type="sldNum" sz="quarter" idx="12"/>
          </p:nvPr>
        </p:nvSpPr>
        <p:spPr/>
        <p:txBody>
          <a:bodyPr/>
          <a:lstStyle/>
          <a:p>
            <a:fld id="{4F509CBE-1D59-470B-A45E-FE654AF591FB}" type="slidenum">
              <a:rPr lang="en-HK" smtClean="0"/>
              <a:t>‹#›</a:t>
            </a:fld>
            <a:endParaRPr lang="en-HK"/>
          </a:p>
        </p:txBody>
      </p:sp>
    </p:spTree>
    <p:extLst>
      <p:ext uri="{BB962C8B-B14F-4D97-AF65-F5344CB8AC3E}">
        <p14:creationId xmlns:p14="http://schemas.microsoft.com/office/powerpoint/2010/main" val="2012466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HK"/>
          </a:p>
        </p:txBody>
      </p:sp>
      <p:sp>
        <p:nvSpPr>
          <p:cNvPr id="8" name="Footer Placeholder 7"/>
          <p:cNvSpPr>
            <a:spLocks noGrp="1"/>
          </p:cNvSpPr>
          <p:nvPr>
            <p:ph type="ftr" sz="quarter" idx="11"/>
          </p:nvPr>
        </p:nvSpPr>
        <p:spPr/>
        <p:txBody>
          <a:bodyPr/>
          <a:lstStyle/>
          <a:p>
            <a:endParaRPr lang="en-HK"/>
          </a:p>
        </p:txBody>
      </p:sp>
      <p:sp>
        <p:nvSpPr>
          <p:cNvPr id="9" name="Slide Number Placeholder 8"/>
          <p:cNvSpPr>
            <a:spLocks noGrp="1"/>
          </p:cNvSpPr>
          <p:nvPr>
            <p:ph type="sldNum" sz="quarter" idx="12"/>
          </p:nvPr>
        </p:nvSpPr>
        <p:spPr/>
        <p:txBody>
          <a:bodyPr/>
          <a:lstStyle/>
          <a:p>
            <a:fld id="{4F509CBE-1D59-470B-A45E-FE654AF591FB}" type="slidenum">
              <a:rPr lang="en-HK" smtClean="0"/>
              <a:t>‹#›</a:t>
            </a:fld>
            <a:endParaRPr lang="en-HK"/>
          </a:p>
        </p:txBody>
      </p:sp>
    </p:spTree>
    <p:extLst>
      <p:ext uri="{BB962C8B-B14F-4D97-AF65-F5344CB8AC3E}">
        <p14:creationId xmlns:p14="http://schemas.microsoft.com/office/powerpoint/2010/main" val="2290425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45151" y="10059"/>
            <a:ext cx="10515600" cy="856994"/>
          </a:xfrm>
        </p:spPr>
        <p:txBody>
          <a:bodyPr>
            <a:normAutofit/>
          </a:bodyPr>
          <a:lstStyle>
            <a:lvl1pPr marL="0" algn="l" defTabSz="914400" rtl="0" eaLnBrk="1" latinLnBrk="0" hangingPunct="1">
              <a:lnSpc>
                <a:spcPct val="90000"/>
              </a:lnSpc>
              <a:spcBef>
                <a:spcPct val="0"/>
              </a:spcBef>
              <a:buNone/>
              <a:defRPr lang="en-US" sz="2800" b="1" kern="1200" dirty="0">
                <a:solidFill>
                  <a:srgbClr val="2E3047"/>
                </a:solidFill>
                <a:latin typeface="Cambria" panose="02040503050406030204" pitchFamily="18" charset="0"/>
                <a:ea typeface="Cambria" panose="02040503050406030204" pitchFamily="18" charset="0"/>
                <a:cs typeface="Arial" panose="020B0604020202020204" pitchFamily="34" charset="0"/>
              </a:defRPr>
            </a:lvl1pPr>
          </a:lstStyle>
          <a:p>
            <a:r>
              <a:rPr lang="en-US" dirty="0"/>
              <a:t>Click to edit Master title style</a:t>
            </a:r>
          </a:p>
        </p:txBody>
      </p:sp>
      <p:grpSp>
        <p:nvGrpSpPr>
          <p:cNvPr id="7" name="Group 6"/>
          <p:cNvGrpSpPr/>
          <p:nvPr userDrawn="1"/>
        </p:nvGrpSpPr>
        <p:grpSpPr>
          <a:xfrm>
            <a:off x="505150" y="312876"/>
            <a:ext cx="741522" cy="251362"/>
            <a:chOff x="23969" y="245027"/>
            <a:chExt cx="796956" cy="270153"/>
          </a:xfrm>
        </p:grpSpPr>
        <p:sp>
          <p:nvSpPr>
            <p:cNvPr id="8" name="Cube 7"/>
            <p:cNvSpPr/>
            <p:nvPr/>
          </p:nvSpPr>
          <p:spPr>
            <a:xfrm>
              <a:off x="23969" y="245578"/>
              <a:ext cx="265109" cy="269601"/>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9" name="Cube 8"/>
            <p:cNvSpPr/>
            <p:nvPr/>
          </p:nvSpPr>
          <p:spPr>
            <a:xfrm>
              <a:off x="289621" y="245027"/>
              <a:ext cx="265652" cy="270152"/>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0" name="Cube 9"/>
            <p:cNvSpPr/>
            <p:nvPr/>
          </p:nvSpPr>
          <p:spPr>
            <a:xfrm>
              <a:off x="555273" y="245028"/>
              <a:ext cx="265652" cy="270152"/>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grpSp>
      <p:sp>
        <p:nvSpPr>
          <p:cNvPr id="11" name="Cube 10"/>
          <p:cNvSpPr/>
          <p:nvPr userDrawn="1"/>
        </p:nvSpPr>
        <p:spPr>
          <a:xfrm>
            <a:off x="505151" y="313389"/>
            <a:ext cx="246669" cy="250848"/>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2" name="Picture 2" descr="Link Chain Svg Png Icon Free Download (#448372) - OnlineWebFonts.COM"/>
          <p:cNvPicPr>
            <a:picLocks noChangeAspect="1" noChangeArrowheads="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691473" flipH="1" flipV="1">
            <a:off x="715101" y="400177"/>
            <a:ext cx="76985" cy="76985"/>
          </a:xfrm>
          <a:prstGeom prst="rect">
            <a:avLst/>
          </a:prstGeom>
          <a:noFill/>
          <a:extLst>
            <a:ext uri="{909E8E84-426E-40DD-AFC4-6F175D3DCCD1}">
              <a14:hiddenFill xmlns:a14="http://schemas.microsoft.com/office/drawing/2010/main">
                <a:solidFill>
                  <a:srgbClr val="FFFFFF"/>
                </a:solidFill>
              </a14:hiddenFill>
            </a:ext>
          </a:extLst>
        </p:spPr>
      </p:pic>
      <p:sp>
        <p:nvSpPr>
          <p:cNvPr id="13" name="Cube 12"/>
          <p:cNvSpPr/>
          <p:nvPr userDrawn="1"/>
        </p:nvSpPr>
        <p:spPr>
          <a:xfrm>
            <a:off x="752324" y="312877"/>
            <a:ext cx="247174" cy="251361"/>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4" name="Picture 2" descr="Link Chain Svg Png Icon Free Download (#448372) - OnlineWebFonts.COM"/>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rot="2691473" flipH="1" flipV="1">
            <a:off x="964301" y="401651"/>
            <a:ext cx="74046" cy="74046"/>
          </a:xfrm>
          <a:prstGeom prst="rect">
            <a:avLst/>
          </a:prstGeom>
          <a:noFill/>
          <a:extLst>
            <a:ext uri="{909E8E84-426E-40DD-AFC4-6F175D3DCCD1}">
              <a14:hiddenFill xmlns:a14="http://schemas.microsoft.com/office/drawing/2010/main">
                <a:solidFill>
                  <a:srgbClr val="FFFFFF"/>
                </a:solidFill>
              </a14:hiddenFill>
            </a:ext>
          </a:extLst>
        </p:spPr>
      </p:pic>
      <p:sp>
        <p:nvSpPr>
          <p:cNvPr id="15" name="Cube 14"/>
          <p:cNvSpPr/>
          <p:nvPr userDrawn="1"/>
        </p:nvSpPr>
        <p:spPr>
          <a:xfrm>
            <a:off x="999498" y="312878"/>
            <a:ext cx="247174" cy="251361"/>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pic>
        <p:nvPicPr>
          <p:cNvPr id="16" name="Picture 2" descr="Link Chain Svg Png Icon Free Download (#448372) - OnlineWebFonts.COM"/>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2541" t="15286" r="28070" b="25325"/>
          <a:stretch/>
        </p:blipFill>
        <p:spPr bwMode="auto">
          <a:xfrm rot="2691473" flipH="1" flipV="1">
            <a:off x="971404" y="421295"/>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Link Chain Svg Png Icon Free Download (#448372) - OnlineWebFonts.COM"/>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2541" t="15286" r="28070" b="25325"/>
          <a:stretch/>
        </p:blipFill>
        <p:spPr bwMode="auto">
          <a:xfrm rot="2691473" flipH="1" flipV="1">
            <a:off x="730733" y="421294"/>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userDrawn="1"/>
        </p:nvPicPr>
        <p:blipFill>
          <a:blip r:embed="rId4"/>
          <a:stretch>
            <a:fillRect/>
          </a:stretch>
        </p:blipFill>
        <p:spPr>
          <a:xfrm>
            <a:off x="9982200" y="6383466"/>
            <a:ext cx="1123344" cy="278070"/>
          </a:xfrm>
          <a:prstGeom prst="rect">
            <a:avLst/>
          </a:prstGeom>
        </p:spPr>
      </p:pic>
      <p:cxnSp>
        <p:nvCxnSpPr>
          <p:cNvPr id="27" name="Straight Connector 26"/>
          <p:cNvCxnSpPr/>
          <p:nvPr userDrawn="1"/>
        </p:nvCxnSpPr>
        <p:spPr>
          <a:xfrm>
            <a:off x="11028181" y="6443500"/>
            <a:ext cx="0" cy="126531"/>
          </a:xfrm>
          <a:prstGeom prst="line">
            <a:avLst/>
          </a:prstGeom>
          <a:ln w="12700">
            <a:solidFill>
              <a:srgbClr val="5E647C"/>
            </a:solidFill>
          </a:ln>
        </p:spPr>
        <p:style>
          <a:lnRef idx="1">
            <a:schemeClr val="accent1"/>
          </a:lnRef>
          <a:fillRef idx="0">
            <a:schemeClr val="accent1"/>
          </a:fillRef>
          <a:effectRef idx="0">
            <a:schemeClr val="accent1"/>
          </a:effectRef>
          <a:fontRef idx="minor">
            <a:schemeClr val="tx1"/>
          </a:fontRef>
        </p:style>
      </p:cxnSp>
      <p:sp>
        <p:nvSpPr>
          <p:cNvPr id="28" name="Slide Number Placeholder 3"/>
          <p:cNvSpPr txBox="1">
            <a:spLocks/>
          </p:cNvSpPr>
          <p:nvPr userDrawn="1"/>
        </p:nvSpPr>
        <p:spPr>
          <a:xfrm>
            <a:off x="8610600" y="632793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509CBE-1D59-470B-A45E-FE654AF591FB}" type="slidenum">
              <a:rPr lang="en-HK" smtClean="0"/>
              <a:pPr/>
              <a:t>‹#›</a:t>
            </a:fld>
            <a:endParaRPr lang="en-HK"/>
          </a:p>
        </p:txBody>
      </p:sp>
      <p:grpSp>
        <p:nvGrpSpPr>
          <p:cNvPr id="29" name="Group 28"/>
          <p:cNvGrpSpPr/>
          <p:nvPr userDrawn="1"/>
        </p:nvGrpSpPr>
        <p:grpSpPr>
          <a:xfrm>
            <a:off x="9821425" y="6423122"/>
            <a:ext cx="184278" cy="166192"/>
            <a:chOff x="6738230" y="314450"/>
            <a:chExt cx="1261526" cy="1191864"/>
          </a:xfrm>
        </p:grpSpPr>
        <p:pic>
          <p:nvPicPr>
            <p:cNvPr id="30" name="Picture 29"/>
            <p:cNvPicPr>
              <a:picLocks noChangeAspect="1"/>
            </p:cNvPicPr>
            <p:nvPr/>
          </p:nvPicPr>
          <p:blipFill>
            <a:blip r:embed="rId5"/>
            <a:stretch>
              <a:fillRect/>
            </a:stretch>
          </p:blipFill>
          <p:spPr>
            <a:xfrm>
              <a:off x="6738230" y="322298"/>
              <a:ext cx="1261526" cy="1184016"/>
            </a:xfrm>
            <a:prstGeom prst="rect">
              <a:avLst/>
            </a:prstGeom>
          </p:spPr>
        </p:pic>
        <p:sp>
          <p:nvSpPr>
            <p:cNvPr id="31" name="Parallelogram 30"/>
            <p:cNvSpPr/>
            <p:nvPr/>
          </p:nvSpPr>
          <p:spPr>
            <a:xfrm rot="8047731" flipV="1">
              <a:off x="7282539" y="407457"/>
              <a:ext cx="471309" cy="285296"/>
            </a:xfrm>
            <a:prstGeom prst="parallelogram">
              <a:avLst>
                <a:gd name="adj" fmla="val 52821"/>
              </a:avLst>
            </a:prstGeom>
            <a:solidFill>
              <a:srgbClr val="3BB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32" name="Parallelogram 31"/>
            <p:cNvSpPr/>
            <p:nvPr/>
          </p:nvSpPr>
          <p:spPr>
            <a:xfrm rot="11701053">
              <a:off x="7005546" y="1140472"/>
              <a:ext cx="477844" cy="269399"/>
            </a:xfrm>
            <a:prstGeom prst="parallelogram">
              <a:avLst>
                <a:gd name="adj" fmla="val 57880"/>
              </a:avLst>
            </a:prstGeom>
            <a:solidFill>
              <a:srgbClr val="5E6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grpSp>
      <p:pic>
        <p:nvPicPr>
          <p:cNvPr id="33" name="Picture 3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05150" y="6275099"/>
            <a:ext cx="1757923" cy="358574"/>
          </a:xfrm>
          <a:prstGeom prst="rect">
            <a:avLst/>
          </a:prstGeom>
        </p:spPr>
      </p:pic>
    </p:spTree>
    <p:extLst>
      <p:ext uri="{BB962C8B-B14F-4D97-AF65-F5344CB8AC3E}">
        <p14:creationId xmlns:p14="http://schemas.microsoft.com/office/powerpoint/2010/main" val="1318807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HK"/>
          </a:p>
        </p:txBody>
      </p:sp>
      <p:sp>
        <p:nvSpPr>
          <p:cNvPr id="3" name="Footer Placeholder 2"/>
          <p:cNvSpPr>
            <a:spLocks noGrp="1"/>
          </p:cNvSpPr>
          <p:nvPr>
            <p:ph type="ftr" sz="quarter" idx="11"/>
          </p:nvPr>
        </p:nvSpPr>
        <p:spPr/>
        <p:txBody>
          <a:bodyPr/>
          <a:lstStyle/>
          <a:p>
            <a:endParaRPr lang="en-HK"/>
          </a:p>
        </p:txBody>
      </p:sp>
      <p:sp>
        <p:nvSpPr>
          <p:cNvPr id="4" name="Slide Number Placeholder 3"/>
          <p:cNvSpPr>
            <a:spLocks noGrp="1"/>
          </p:cNvSpPr>
          <p:nvPr>
            <p:ph type="sldNum" sz="quarter" idx="12"/>
          </p:nvPr>
        </p:nvSpPr>
        <p:spPr/>
        <p:txBody>
          <a:bodyPr/>
          <a:lstStyle/>
          <a:p>
            <a:fld id="{4F509CBE-1D59-470B-A45E-FE654AF591FB}" type="slidenum">
              <a:rPr lang="en-HK" smtClean="0"/>
              <a:t>‹#›</a:t>
            </a:fld>
            <a:endParaRPr lang="en-HK"/>
          </a:p>
        </p:txBody>
      </p:sp>
    </p:spTree>
    <p:extLst>
      <p:ext uri="{BB962C8B-B14F-4D97-AF65-F5344CB8AC3E}">
        <p14:creationId xmlns:p14="http://schemas.microsoft.com/office/powerpoint/2010/main" val="3659249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HK"/>
          </a:p>
        </p:txBody>
      </p:sp>
      <p:sp>
        <p:nvSpPr>
          <p:cNvPr id="6" name="Footer Placeholder 5"/>
          <p:cNvSpPr>
            <a:spLocks noGrp="1"/>
          </p:cNvSpPr>
          <p:nvPr>
            <p:ph type="ftr" sz="quarter" idx="11"/>
          </p:nvPr>
        </p:nvSpPr>
        <p:spPr/>
        <p:txBody>
          <a:bodyPr/>
          <a:lstStyle/>
          <a:p>
            <a:endParaRPr lang="en-HK"/>
          </a:p>
        </p:txBody>
      </p:sp>
      <p:sp>
        <p:nvSpPr>
          <p:cNvPr id="7" name="Slide Number Placeholder 6"/>
          <p:cNvSpPr>
            <a:spLocks noGrp="1"/>
          </p:cNvSpPr>
          <p:nvPr>
            <p:ph type="sldNum" sz="quarter" idx="12"/>
          </p:nvPr>
        </p:nvSpPr>
        <p:spPr/>
        <p:txBody>
          <a:bodyPr/>
          <a:lstStyle/>
          <a:p>
            <a:fld id="{4F509CBE-1D59-470B-A45E-FE654AF591FB}" type="slidenum">
              <a:rPr lang="en-HK" smtClean="0"/>
              <a:t>‹#›</a:t>
            </a:fld>
            <a:endParaRPr lang="en-HK"/>
          </a:p>
        </p:txBody>
      </p:sp>
    </p:spTree>
    <p:extLst>
      <p:ext uri="{BB962C8B-B14F-4D97-AF65-F5344CB8AC3E}">
        <p14:creationId xmlns:p14="http://schemas.microsoft.com/office/powerpoint/2010/main" val="2468708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HK"/>
          </a:p>
        </p:txBody>
      </p:sp>
      <p:sp>
        <p:nvSpPr>
          <p:cNvPr id="6" name="Footer Placeholder 5"/>
          <p:cNvSpPr>
            <a:spLocks noGrp="1"/>
          </p:cNvSpPr>
          <p:nvPr>
            <p:ph type="ftr" sz="quarter" idx="11"/>
          </p:nvPr>
        </p:nvSpPr>
        <p:spPr/>
        <p:txBody>
          <a:bodyPr/>
          <a:lstStyle/>
          <a:p>
            <a:endParaRPr lang="en-HK"/>
          </a:p>
        </p:txBody>
      </p:sp>
      <p:sp>
        <p:nvSpPr>
          <p:cNvPr id="7" name="Slide Number Placeholder 6"/>
          <p:cNvSpPr>
            <a:spLocks noGrp="1"/>
          </p:cNvSpPr>
          <p:nvPr>
            <p:ph type="sldNum" sz="quarter" idx="12"/>
          </p:nvPr>
        </p:nvSpPr>
        <p:spPr/>
        <p:txBody>
          <a:bodyPr/>
          <a:lstStyle/>
          <a:p>
            <a:fld id="{4F509CBE-1D59-470B-A45E-FE654AF591FB}" type="slidenum">
              <a:rPr lang="en-HK" smtClean="0"/>
              <a:t>‹#›</a:t>
            </a:fld>
            <a:endParaRPr lang="en-HK"/>
          </a:p>
        </p:txBody>
      </p:sp>
    </p:spTree>
    <p:extLst>
      <p:ext uri="{BB962C8B-B14F-4D97-AF65-F5344CB8AC3E}">
        <p14:creationId xmlns:p14="http://schemas.microsoft.com/office/powerpoint/2010/main" val="2475530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2/1/2021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713133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3.emf"/><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4.png"/><Relationship Id="rId7" Type="http://schemas.openxmlformats.org/officeDocument/2006/relationships/image" Target="../media/image3.png"/><Relationship Id="rId12" Type="http://schemas.openxmlformats.org/officeDocument/2006/relationships/image" Target="../media/image69.em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png"/><Relationship Id="rId11" Type="http://schemas.openxmlformats.org/officeDocument/2006/relationships/image" Target="../media/image68.emf"/><Relationship Id="rId5" Type="http://schemas.openxmlformats.org/officeDocument/2006/relationships/image" Target="../media/image6.jpeg"/><Relationship Id="rId10" Type="http://schemas.openxmlformats.org/officeDocument/2006/relationships/image" Target="../media/image67.emf"/><Relationship Id="rId4" Type="http://schemas.openxmlformats.org/officeDocument/2006/relationships/image" Target="../media/image5.png"/><Relationship Id="rId9" Type="http://schemas.openxmlformats.org/officeDocument/2006/relationships/image" Target="../media/image66.emf"/></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0.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70.png"/></Relationships>
</file>

<file path=ppt/slides/_rels/slide14.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5.png"/><Relationship Id="rId7" Type="http://schemas.openxmlformats.org/officeDocument/2006/relationships/image" Target="../media/image71.jpeg"/><Relationship Id="rId12" Type="http://schemas.openxmlformats.org/officeDocument/2006/relationships/image" Target="../media/image76.jpe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3.png"/><Relationship Id="rId11" Type="http://schemas.openxmlformats.org/officeDocument/2006/relationships/image" Target="../media/image75.jpeg"/><Relationship Id="rId5" Type="http://schemas.openxmlformats.org/officeDocument/2006/relationships/image" Target="../media/image2.png"/><Relationship Id="rId10" Type="http://schemas.openxmlformats.org/officeDocument/2006/relationships/image" Target="../media/image74.jpeg"/><Relationship Id="rId4" Type="http://schemas.openxmlformats.org/officeDocument/2006/relationships/image" Target="../media/image6.jpeg"/><Relationship Id="rId9" Type="http://schemas.openxmlformats.org/officeDocument/2006/relationships/image" Target="../media/image73.jpeg"/></Relationships>
</file>

<file path=ppt/slides/_rels/slide1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5.png"/><Relationship Id="rId7" Type="http://schemas.openxmlformats.org/officeDocument/2006/relationships/image" Target="../media/image77.pn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5.png"/><Relationship Id="rId7" Type="http://schemas.openxmlformats.org/officeDocument/2006/relationships/image" Target="../media/image79.pn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3.png"/><Relationship Id="rId11" Type="http://schemas.openxmlformats.org/officeDocument/2006/relationships/image" Target="../media/image83.png"/><Relationship Id="rId5" Type="http://schemas.openxmlformats.org/officeDocument/2006/relationships/image" Target="../media/image2.png"/><Relationship Id="rId10" Type="http://schemas.openxmlformats.org/officeDocument/2006/relationships/image" Target="../media/image82.png"/><Relationship Id="rId4" Type="http://schemas.openxmlformats.org/officeDocument/2006/relationships/image" Target="../media/image6.jpeg"/><Relationship Id="rId9" Type="http://schemas.openxmlformats.org/officeDocument/2006/relationships/image" Target="../media/image81.png"/></Relationships>
</file>

<file path=ppt/slides/_rels/slide1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5.png"/><Relationship Id="rId7" Type="http://schemas.openxmlformats.org/officeDocument/2006/relationships/image" Target="../media/image84.pn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3.png"/><Relationship Id="rId11" Type="http://schemas.openxmlformats.org/officeDocument/2006/relationships/image" Target="../media/image88.png"/><Relationship Id="rId5" Type="http://schemas.openxmlformats.org/officeDocument/2006/relationships/image" Target="../media/image2.png"/><Relationship Id="rId10" Type="http://schemas.openxmlformats.org/officeDocument/2006/relationships/image" Target="../media/image87.png"/><Relationship Id="rId4" Type="http://schemas.openxmlformats.org/officeDocument/2006/relationships/image" Target="../media/image6.jpeg"/><Relationship Id="rId9" Type="http://schemas.openxmlformats.org/officeDocument/2006/relationships/image" Target="../media/image86.png"/></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9.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 Id="rId5" Type="http://schemas.openxmlformats.org/officeDocument/2006/relationships/image" Target="../media/image98.jpg"/><Relationship Id="rId4" Type="http://schemas.openxmlformats.org/officeDocument/2006/relationships/image" Target="../media/image97.png"/></Relationships>
</file>

<file path=ppt/slides/_rels/slide2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5.png"/><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g"/><Relationship Id="rId18" Type="http://schemas.openxmlformats.org/officeDocument/2006/relationships/image" Target="../media/image28.jpg"/><Relationship Id="rId3" Type="http://schemas.openxmlformats.org/officeDocument/2006/relationships/image" Target="../media/image5.png"/><Relationship Id="rId7" Type="http://schemas.openxmlformats.org/officeDocument/2006/relationships/image" Target="../media/image17.jpg"/><Relationship Id="rId12" Type="http://schemas.openxmlformats.org/officeDocument/2006/relationships/image" Target="../media/image22.png"/><Relationship Id="rId17" Type="http://schemas.openxmlformats.org/officeDocument/2006/relationships/image" Target="../media/image27.jpg"/><Relationship Id="rId2" Type="http://schemas.openxmlformats.org/officeDocument/2006/relationships/image" Target="../media/image4.png"/><Relationship Id="rId16" Type="http://schemas.openxmlformats.org/officeDocument/2006/relationships/image" Target="../media/image26.jpg"/><Relationship Id="rId20" Type="http://schemas.openxmlformats.org/officeDocument/2006/relationships/image" Target="../media/image30.png"/><Relationship Id="rId1" Type="http://schemas.openxmlformats.org/officeDocument/2006/relationships/slideLayout" Target="../slideLayouts/slideLayout10.xml"/><Relationship Id="rId6" Type="http://schemas.openxmlformats.org/officeDocument/2006/relationships/image" Target="../media/image3.png"/><Relationship Id="rId11" Type="http://schemas.openxmlformats.org/officeDocument/2006/relationships/image" Target="../media/image21.png"/><Relationship Id="rId5" Type="http://schemas.openxmlformats.org/officeDocument/2006/relationships/image" Target="../media/image2.png"/><Relationship Id="rId15" Type="http://schemas.openxmlformats.org/officeDocument/2006/relationships/image" Target="../media/image25.jpg"/><Relationship Id="rId10" Type="http://schemas.openxmlformats.org/officeDocument/2006/relationships/image" Target="../media/image20.png"/><Relationship Id="rId19" Type="http://schemas.openxmlformats.org/officeDocument/2006/relationships/image" Target="../media/image29.jpg"/><Relationship Id="rId4" Type="http://schemas.openxmlformats.org/officeDocument/2006/relationships/image" Target="../media/image6.jpeg"/><Relationship Id="rId9" Type="http://schemas.openxmlformats.org/officeDocument/2006/relationships/image" Target="../media/image19.jpg"/><Relationship Id="rId14" Type="http://schemas.openxmlformats.org/officeDocument/2006/relationships/image" Target="../media/image24.jp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5.png"/><Relationship Id="rId21" Type="http://schemas.openxmlformats.org/officeDocument/2006/relationships/image" Target="../media/image48.jpe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image" Target="../media/image4.png"/><Relationship Id="rId16" Type="http://schemas.openxmlformats.org/officeDocument/2006/relationships/image" Target="../media/image43.jpe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10.xml"/><Relationship Id="rId6" Type="http://schemas.openxmlformats.org/officeDocument/2006/relationships/image" Target="../media/image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2.png"/><Relationship Id="rId15" Type="http://schemas.openxmlformats.org/officeDocument/2006/relationships/image" Target="../media/image42.jpeg"/><Relationship Id="rId23" Type="http://schemas.openxmlformats.org/officeDocument/2006/relationships/image" Target="../media/image50.jpe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6.jpe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jpeg"/><Relationship Id="rId27" Type="http://schemas.openxmlformats.org/officeDocument/2006/relationships/image" Target="../media/image54.png"/><Relationship Id="rId30" Type="http://schemas.openxmlformats.org/officeDocument/2006/relationships/image" Target="../media/image57.png"/></Relationships>
</file>

<file path=ppt/slides/_rels/slide7.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png"/><Relationship Id="rId7" Type="http://schemas.openxmlformats.org/officeDocument/2006/relationships/image" Target="../media/image59.emf"/><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jpeg"/><Relationship Id="rId9"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image" Target="../media/image62.emf"/><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2208112"/>
            <a:chOff x="-7532385" y="1359190"/>
            <a:chExt cx="16624434" cy="3273136"/>
          </a:xfrm>
        </p:grpSpPr>
        <p:pic>
          <p:nvPicPr>
            <p:cNvPr id="2052" name="Picture 4" descr="Making Sense of Blockchain: An Ultimate Beginner's Guide [Infographics] |  PaymentsJourna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236" b="25491"/>
            <a:stretch/>
          </p:blipFill>
          <p:spPr bwMode="auto">
            <a:xfrm>
              <a:off x="0" y="1359190"/>
              <a:ext cx="9092049" cy="32731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Making Sense of Blockchain: An Ultimate Beginner's Guide [Infographics] |  PaymentsJourna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236" r="62905" b="25491"/>
            <a:stretch/>
          </p:blipFill>
          <p:spPr bwMode="auto">
            <a:xfrm flipH="1">
              <a:off x="-7532385" y="1359190"/>
              <a:ext cx="7532385" cy="3273136"/>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itle 1"/>
          <p:cNvSpPr txBox="1">
            <a:spLocks noGrp="1"/>
          </p:cNvSpPr>
          <p:nvPr>
            <p:ph type="ctrTitle" idx="4294967295"/>
          </p:nvPr>
        </p:nvSpPr>
        <p:spPr>
          <a:xfrm>
            <a:off x="1055914" y="2107882"/>
            <a:ext cx="10091057" cy="3908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lvl="0" algn="ctr">
              <a:lnSpc>
                <a:spcPct val="100000"/>
              </a:lnSpc>
              <a:spcBef>
                <a:spcPts val="95"/>
              </a:spcBef>
            </a:pPr>
            <a:r>
              <a:rPr lang="en-US" sz="2800" b="1" dirty="0">
                <a:solidFill>
                  <a:schemeClr val="tx1">
                    <a:lumMod val="95000"/>
                    <a:lumOff val="5000"/>
                  </a:schemeClr>
                </a:solidFill>
              </a:rPr>
              <a:t>“BIM Square”: </a:t>
            </a:r>
            <a:r>
              <a:rPr lang="en-US" sz="2800" b="1" u="sng" dirty="0">
                <a:solidFill>
                  <a:schemeClr val="tx1">
                    <a:lumMod val="95000"/>
                    <a:lumOff val="5000"/>
                  </a:schemeClr>
                </a:solidFill>
              </a:rPr>
              <a:t>B</a:t>
            </a:r>
            <a:r>
              <a:rPr lang="en-US" sz="2800" b="1" dirty="0">
                <a:solidFill>
                  <a:schemeClr val="tx1">
                    <a:lumMod val="95000"/>
                    <a:lumOff val="5000"/>
                  </a:schemeClr>
                </a:solidFill>
              </a:rPr>
              <a:t>lockchain and </a:t>
            </a:r>
            <a:r>
              <a:rPr lang="en-US" sz="2800" b="1" i="1" u="sng" dirty="0" err="1">
                <a:solidFill>
                  <a:schemeClr val="tx1">
                    <a:lumMod val="95000"/>
                    <a:lumOff val="5000"/>
                  </a:schemeClr>
                </a:solidFill>
              </a:rPr>
              <a:t>i</a:t>
            </a:r>
            <a:r>
              <a:rPr lang="en-US" sz="2800" b="1" dirty="0">
                <a:solidFill>
                  <a:schemeClr val="tx1">
                    <a:lumMod val="95000"/>
                    <a:lumOff val="5000"/>
                  </a:schemeClr>
                </a:solidFill>
              </a:rPr>
              <a:t>-Core-enabled </a:t>
            </a:r>
            <a:r>
              <a:rPr lang="en-US" sz="2800" b="1" u="sng" dirty="0">
                <a:solidFill>
                  <a:schemeClr val="tx1">
                    <a:lumMod val="95000"/>
                    <a:lumOff val="5000"/>
                  </a:schemeClr>
                </a:solidFill>
              </a:rPr>
              <a:t>M</a:t>
            </a:r>
            <a:r>
              <a:rPr lang="en-US" sz="2800" b="1" dirty="0">
                <a:solidFill>
                  <a:schemeClr val="tx1">
                    <a:lumMod val="95000"/>
                    <a:lumOff val="5000"/>
                  </a:schemeClr>
                </a:solidFill>
              </a:rPr>
              <a:t>ulti-stakeholder </a:t>
            </a:r>
            <a:br>
              <a:rPr lang="en-US" sz="2800" b="1" dirty="0">
                <a:solidFill>
                  <a:schemeClr val="tx1">
                    <a:lumMod val="95000"/>
                    <a:lumOff val="5000"/>
                  </a:schemeClr>
                </a:solidFill>
              </a:rPr>
            </a:br>
            <a:r>
              <a:rPr lang="en-US" sz="2800" b="1" u="sng" dirty="0">
                <a:solidFill>
                  <a:schemeClr val="tx1">
                    <a:lumMod val="95000"/>
                    <a:lumOff val="5000"/>
                  </a:schemeClr>
                </a:solidFill>
              </a:rPr>
              <a:t>B</a:t>
            </a:r>
            <a:r>
              <a:rPr lang="en-US" sz="2800" b="1" dirty="0">
                <a:solidFill>
                  <a:schemeClr val="tx1">
                    <a:lumMod val="95000"/>
                    <a:lumOff val="5000"/>
                  </a:schemeClr>
                </a:solidFill>
              </a:rPr>
              <a:t>uilding </a:t>
            </a:r>
            <a:r>
              <a:rPr lang="en-US" sz="2800" b="1" u="sng" dirty="0">
                <a:solidFill>
                  <a:schemeClr val="tx1">
                    <a:lumMod val="95000"/>
                    <a:lumOff val="5000"/>
                  </a:schemeClr>
                </a:solidFill>
              </a:rPr>
              <a:t>I</a:t>
            </a:r>
            <a:r>
              <a:rPr lang="en-US" sz="2800" b="1" dirty="0">
                <a:solidFill>
                  <a:schemeClr val="tx1">
                    <a:lumMod val="95000"/>
                    <a:lumOff val="5000"/>
                  </a:schemeClr>
                </a:solidFill>
              </a:rPr>
              <a:t>nformation </a:t>
            </a:r>
            <a:r>
              <a:rPr lang="en-US" sz="2800" b="1" u="sng" dirty="0">
                <a:solidFill>
                  <a:schemeClr val="tx1">
                    <a:lumMod val="95000"/>
                    <a:lumOff val="5000"/>
                  </a:schemeClr>
                </a:solidFill>
              </a:rPr>
              <a:t>M</a:t>
            </a:r>
            <a:r>
              <a:rPr lang="en-US" sz="2800" b="1" dirty="0">
                <a:solidFill>
                  <a:schemeClr val="tx1">
                    <a:lumMod val="95000"/>
                    <a:lumOff val="5000"/>
                  </a:schemeClr>
                </a:solidFill>
              </a:rPr>
              <a:t>odelling Platform for Construction Supply Chain Management in Hong Kong</a:t>
            </a:r>
            <a:br>
              <a:rPr lang="en-US" sz="2400" dirty="0"/>
            </a:br>
            <a:br>
              <a:rPr lang="en-US" sz="800" dirty="0"/>
            </a:br>
            <a:br>
              <a:rPr lang="en-US" sz="800" dirty="0"/>
            </a:br>
            <a:r>
              <a:rPr lang="zh-TW" altLang="en-US" sz="1800" dirty="0">
                <a:solidFill>
                  <a:schemeClr val="bg2">
                    <a:lumMod val="10000"/>
                  </a:schemeClr>
                </a:solidFill>
              </a:rPr>
              <a:t>基於區塊鏈、建築信息模型及物聯網的面向香港建造業多持份者的物流及供應鏈管理平台研發</a:t>
            </a:r>
            <a:br>
              <a:rPr lang="en-HK" altLang="zh-TW" sz="1800" dirty="0">
                <a:solidFill>
                  <a:schemeClr val="bg2">
                    <a:lumMod val="10000"/>
                  </a:schemeClr>
                </a:solidFill>
              </a:rPr>
            </a:br>
            <a:br>
              <a:rPr lang="en-HK" altLang="zh-TW" sz="1500" dirty="0">
                <a:solidFill>
                  <a:schemeClr val="bg2">
                    <a:lumMod val="50000"/>
                  </a:schemeClr>
                </a:solidFill>
              </a:rPr>
            </a:br>
            <a:r>
              <a:rPr lang="en-US" sz="2000" b="1" dirty="0">
                <a:solidFill>
                  <a:srgbClr val="3BBA9C"/>
                </a:solidFill>
              </a:rPr>
              <a:t>K</a:t>
            </a:r>
            <a:r>
              <a:rPr lang="en-US" altLang="zh-CN" sz="2000" b="1" dirty="0">
                <a:solidFill>
                  <a:srgbClr val="3BBA9C"/>
                </a:solidFill>
              </a:rPr>
              <a:t>ick-off Meeting</a:t>
            </a:r>
            <a:br>
              <a:rPr lang="en-US" sz="1400" spc="-10" dirty="0">
                <a:solidFill>
                  <a:srgbClr val="767171"/>
                </a:solidFill>
                <a:latin typeface="Gill Sans MT"/>
                <a:ea typeface="+mn-ea"/>
                <a:cs typeface="Gill Sans MT"/>
              </a:rPr>
            </a:br>
            <a:br>
              <a:rPr lang="en-US" sz="1400" spc="-10" dirty="0">
                <a:solidFill>
                  <a:srgbClr val="767171"/>
                </a:solidFill>
                <a:latin typeface="Gill Sans MT"/>
                <a:ea typeface="+mn-ea"/>
                <a:cs typeface="Gill Sans MT"/>
              </a:rPr>
            </a:br>
            <a:r>
              <a:rPr lang="en-US" sz="1400" dirty="0">
                <a:solidFill>
                  <a:prstClr val="black"/>
                </a:solidFill>
                <a:latin typeface="Gill Sans MT"/>
                <a:ea typeface="+mn-ea"/>
                <a:cs typeface="+mn-cs"/>
              </a:rPr>
              <a:t>Funded by HKSAR ITC</a:t>
            </a:r>
            <a:br>
              <a:rPr lang="en-US" sz="1400" dirty="0">
                <a:solidFill>
                  <a:prstClr val="black"/>
                </a:solidFill>
                <a:latin typeface="Gill Sans MT"/>
                <a:ea typeface="+mn-ea"/>
                <a:cs typeface="+mn-cs"/>
              </a:rPr>
            </a:br>
            <a:r>
              <a:rPr lang="en-US" sz="1400" dirty="0">
                <a:solidFill>
                  <a:prstClr val="black"/>
                </a:solidFill>
                <a:latin typeface="Gill Sans MT"/>
                <a:ea typeface="+mn-ea"/>
                <a:cs typeface="Gill Sans MT"/>
              </a:rPr>
              <a:t>ITP/029/20LP</a:t>
            </a:r>
            <a:br>
              <a:rPr lang="en-US" sz="1400" dirty="0">
                <a:solidFill>
                  <a:prstClr val="black"/>
                </a:solidFill>
                <a:latin typeface="Gill Sans MT"/>
                <a:ea typeface="+mn-ea"/>
                <a:cs typeface="Gill Sans MT"/>
              </a:rPr>
            </a:br>
            <a:r>
              <a:rPr lang="en-US" sz="1400" dirty="0">
                <a:solidFill>
                  <a:prstClr val="black"/>
                </a:solidFill>
                <a:latin typeface="Gill Sans MT"/>
                <a:ea typeface="+mn-ea"/>
              </a:rPr>
              <a:t>(From 01/01/2021-31/12/2022)</a:t>
            </a:r>
            <a:br>
              <a:rPr lang="en-US" sz="1400" dirty="0">
                <a:solidFill>
                  <a:prstClr val="black"/>
                </a:solidFill>
                <a:latin typeface="Gill Sans MT"/>
                <a:ea typeface="+mn-ea"/>
                <a:cs typeface="Gill Sans MT"/>
              </a:rPr>
            </a:br>
            <a:endParaRPr lang="en-US" sz="2000" b="1" dirty="0">
              <a:solidFill>
                <a:srgbClr val="3BBA9C"/>
              </a:solidFill>
            </a:endParaRPr>
          </a:p>
        </p:txBody>
      </p:sp>
      <p:pic>
        <p:nvPicPr>
          <p:cNvPr id="10" name="Picture 2" descr="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t="26020" b="34782"/>
          <a:stretch/>
        </p:blipFill>
        <p:spPr bwMode="auto">
          <a:xfrm>
            <a:off x="5077661" y="5692953"/>
            <a:ext cx="1794289" cy="4518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hku computer science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43442" y="5718510"/>
            <a:ext cx="1073269" cy="3474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hku estate office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84425" y="6184272"/>
            <a:ext cx="973000" cy="2432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Image result for hku urban planning logo"/>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 b="20793"/>
          <a:stretch/>
        </p:blipFill>
        <p:spPr bwMode="auto">
          <a:xfrm>
            <a:off x="5077661" y="6237757"/>
            <a:ext cx="1898977" cy="2387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mage result for hku department of industrial and manufacturing system engineering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43442" y="6237757"/>
            <a:ext cx="1591905" cy="2387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Image result for hku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02298" y="5794983"/>
            <a:ext cx="645819" cy="72956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hku estate office logo"/>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6412" b="-6725"/>
          <a:stretch/>
        </p:blipFill>
        <p:spPr bwMode="auto">
          <a:xfrm>
            <a:off x="5056954" y="5794983"/>
            <a:ext cx="229509" cy="2596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IT Services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084425" y="5812154"/>
            <a:ext cx="1586763" cy="21349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0" y="0"/>
            <a:ext cx="12192000" cy="2195086"/>
          </a:xfrm>
          <a:prstGeom prst="rect">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1" name="Rectangle 20"/>
          <p:cNvSpPr/>
          <p:nvPr/>
        </p:nvSpPr>
        <p:spPr>
          <a:xfrm rot="5400000" flipH="1">
            <a:off x="6073140" y="-3913038"/>
            <a:ext cx="45719" cy="12192002"/>
          </a:xfrm>
          <a:prstGeom prst="rect">
            <a:avLst/>
          </a:prstGeom>
          <a:solidFill>
            <a:srgbClr val="3BBA9C"/>
          </a:solidFill>
          <a:ln>
            <a:solidFill>
              <a:srgbClr val="3BBA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026" name="Picture 2" descr="LSCM renamed its full name to Logistics and Supply Chain MultiTech R&amp;D  Centre">
            <a:extLst>
              <a:ext uri="{FF2B5EF4-FFF2-40B4-BE49-F238E27FC236}">
                <a16:creationId xmlns:a16="http://schemas.microsoft.com/office/drawing/2014/main" id="{66C20BCE-4F3E-4A5D-963F-35F5FAFDA70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81150" y="5582937"/>
            <a:ext cx="1688144" cy="1123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233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9982200" y="6383466"/>
            <a:ext cx="1123344" cy="278070"/>
          </a:xfrm>
          <a:prstGeom prst="rect">
            <a:avLst/>
          </a:prstGeom>
        </p:spPr>
      </p:pic>
      <p:cxnSp>
        <p:nvCxnSpPr>
          <p:cNvPr id="6" name="Straight Connector 5"/>
          <p:cNvCxnSpPr/>
          <p:nvPr/>
        </p:nvCxnSpPr>
        <p:spPr>
          <a:xfrm>
            <a:off x="11028181" y="6443500"/>
            <a:ext cx="0" cy="126531"/>
          </a:xfrm>
          <a:prstGeom prst="line">
            <a:avLst/>
          </a:prstGeom>
          <a:ln w="12700">
            <a:solidFill>
              <a:srgbClr val="5E647C"/>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8610600" y="6327935"/>
            <a:ext cx="2743200" cy="365125"/>
          </a:xfrm>
        </p:spPr>
        <p:txBody>
          <a:bodyPr/>
          <a:lstStyle/>
          <a:p>
            <a:fld id="{4F509CBE-1D59-470B-A45E-FE654AF591FB}" type="slidenum">
              <a:rPr lang="en-HK" smtClean="0"/>
              <a:t>10</a:t>
            </a:fld>
            <a:endParaRPr lang="en-HK"/>
          </a:p>
        </p:txBody>
      </p:sp>
      <p:sp>
        <p:nvSpPr>
          <p:cNvPr id="45" name="Title 1"/>
          <p:cNvSpPr txBox="1">
            <a:spLocks/>
          </p:cNvSpPr>
          <p:nvPr/>
        </p:nvSpPr>
        <p:spPr>
          <a:xfrm>
            <a:off x="1246672" y="215878"/>
            <a:ext cx="7363928" cy="46436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2E3047"/>
                </a:solidFill>
                <a:latin typeface="Cambria" panose="02040503050406030204" pitchFamily="18" charset="0"/>
                <a:ea typeface="Cambria" panose="02040503050406030204" pitchFamily="18" charset="0"/>
                <a:cs typeface="Arial" panose="020B0604020202020204" pitchFamily="34" charset="0"/>
              </a:rPr>
              <a:t>Milestone 1 – App Schedule</a:t>
            </a:r>
          </a:p>
        </p:txBody>
      </p:sp>
      <p:grpSp>
        <p:nvGrpSpPr>
          <p:cNvPr id="47" name="Group 46"/>
          <p:cNvGrpSpPr/>
          <p:nvPr/>
        </p:nvGrpSpPr>
        <p:grpSpPr>
          <a:xfrm>
            <a:off x="505150" y="312876"/>
            <a:ext cx="741522" cy="251362"/>
            <a:chOff x="23969" y="245027"/>
            <a:chExt cx="796956" cy="270153"/>
          </a:xfrm>
        </p:grpSpPr>
        <p:sp>
          <p:nvSpPr>
            <p:cNvPr id="48" name="Cube 47"/>
            <p:cNvSpPr/>
            <p:nvPr/>
          </p:nvSpPr>
          <p:spPr>
            <a:xfrm>
              <a:off x="23969" y="245578"/>
              <a:ext cx="265109" cy="269601"/>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9" name="Cube 48"/>
            <p:cNvSpPr/>
            <p:nvPr/>
          </p:nvSpPr>
          <p:spPr>
            <a:xfrm>
              <a:off x="289621" y="245027"/>
              <a:ext cx="265652" cy="270152"/>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0" name="Cube 49"/>
            <p:cNvSpPr/>
            <p:nvPr/>
          </p:nvSpPr>
          <p:spPr>
            <a:xfrm>
              <a:off x="555273" y="245028"/>
              <a:ext cx="265652" cy="270152"/>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grpSp>
      <p:grpSp>
        <p:nvGrpSpPr>
          <p:cNvPr id="36" name="Group 35"/>
          <p:cNvGrpSpPr/>
          <p:nvPr/>
        </p:nvGrpSpPr>
        <p:grpSpPr>
          <a:xfrm>
            <a:off x="9821425" y="6423122"/>
            <a:ext cx="184278" cy="166192"/>
            <a:chOff x="6738230" y="314450"/>
            <a:chExt cx="1261526" cy="1191864"/>
          </a:xfrm>
        </p:grpSpPr>
        <p:pic>
          <p:nvPicPr>
            <p:cNvPr id="37" name="Picture 36"/>
            <p:cNvPicPr>
              <a:picLocks noChangeAspect="1"/>
            </p:cNvPicPr>
            <p:nvPr/>
          </p:nvPicPr>
          <p:blipFill>
            <a:blip r:embed="rId3"/>
            <a:stretch>
              <a:fillRect/>
            </a:stretch>
          </p:blipFill>
          <p:spPr>
            <a:xfrm>
              <a:off x="6738230" y="322298"/>
              <a:ext cx="1261526" cy="1184016"/>
            </a:xfrm>
            <a:prstGeom prst="rect">
              <a:avLst/>
            </a:prstGeom>
          </p:spPr>
        </p:pic>
        <p:sp>
          <p:nvSpPr>
            <p:cNvPr id="38" name="Parallelogram 37"/>
            <p:cNvSpPr/>
            <p:nvPr/>
          </p:nvSpPr>
          <p:spPr>
            <a:xfrm rot="8047731" flipV="1">
              <a:off x="7282539" y="407457"/>
              <a:ext cx="471309" cy="285296"/>
            </a:xfrm>
            <a:prstGeom prst="parallelogram">
              <a:avLst>
                <a:gd name="adj" fmla="val 52821"/>
              </a:avLst>
            </a:prstGeom>
            <a:solidFill>
              <a:srgbClr val="3BB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40" name="Parallelogram 39"/>
            <p:cNvSpPr/>
            <p:nvPr/>
          </p:nvSpPr>
          <p:spPr>
            <a:xfrm rot="11701053">
              <a:off x="7005546" y="1140472"/>
              <a:ext cx="477844" cy="269399"/>
            </a:xfrm>
            <a:prstGeom prst="parallelogram">
              <a:avLst>
                <a:gd name="adj" fmla="val 57880"/>
              </a:avLst>
            </a:prstGeom>
            <a:solidFill>
              <a:srgbClr val="5E6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50" y="6275099"/>
            <a:ext cx="1757923" cy="358574"/>
          </a:xfrm>
          <a:prstGeom prst="rect">
            <a:avLst/>
          </a:prstGeom>
        </p:spPr>
      </p:pic>
      <p:sp>
        <p:nvSpPr>
          <p:cNvPr id="17" name="Cube 16"/>
          <p:cNvSpPr/>
          <p:nvPr/>
        </p:nvSpPr>
        <p:spPr>
          <a:xfrm>
            <a:off x="505151" y="313389"/>
            <a:ext cx="246669" cy="250848"/>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8" name="Picture 2" descr="Link Chain Svg Png Icon Free Download (#448372) - OnlineWebFonts.COM"/>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691473" flipH="1" flipV="1">
            <a:off x="715101" y="400177"/>
            <a:ext cx="76985" cy="76985"/>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p:cNvSpPr/>
          <p:nvPr/>
        </p:nvSpPr>
        <p:spPr>
          <a:xfrm>
            <a:off x="752324" y="312877"/>
            <a:ext cx="247174" cy="251361"/>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1" name="Picture 2" descr="Link Chain Svg Png Icon Free Download (#448372) - OnlineWebFonts.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691473" flipH="1" flipV="1">
            <a:off x="964301" y="401651"/>
            <a:ext cx="74046" cy="74046"/>
          </a:xfrm>
          <a:prstGeom prst="rect">
            <a:avLst/>
          </a:prstGeom>
          <a:noFill/>
          <a:extLst>
            <a:ext uri="{909E8E84-426E-40DD-AFC4-6F175D3DCCD1}">
              <a14:hiddenFill xmlns:a14="http://schemas.microsoft.com/office/drawing/2010/main">
                <a:solidFill>
                  <a:srgbClr val="FFFFFF"/>
                </a:solidFill>
              </a14:hiddenFill>
            </a:ext>
          </a:extLst>
        </p:spPr>
      </p:pic>
      <p:sp>
        <p:nvSpPr>
          <p:cNvPr id="22" name="Cube 21"/>
          <p:cNvSpPr/>
          <p:nvPr/>
        </p:nvSpPr>
        <p:spPr>
          <a:xfrm>
            <a:off x="999498" y="312878"/>
            <a:ext cx="247174" cy="251361"/>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pic>
        <p:nvPicPr>
          <p:cNvPr id="23"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971404" y="421295"/>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730733" y="421294"/>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7"/>
          <a:stretch>
            <a:fillRect/>
          </a:stretch>
        </p:blipFill>
        <p:spPr>
          <a:xfrm>
            <a:off x="114300" y="807614"/>
            <a:ext cx="11968827" cy="5364586"/>
          </a:xfrm>
          <a:prstGeom prst="rect">
            <a:avLst/>
          </a:prstGeom>
        </p:spPr>
      </p:pic>
    </p:spTree>
    <p:extLst>
      <p:ext uri="{BB962C8B-B14F-4D97-AF65-F5344CB8AC3E}">
        <p14:creationId xmlns:p14="http://schemas.microsoft.com/office/powerpoint/2010/main" val="3014722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9982200" y="6383466"/>
            <a:ext cx="1123344" cy="278070"/>
          </a:xfrm>
          <a:prstGeom prst="rect">
            <a:avLst/>
          </a:prstGeom>
        </p:spPr>
      </p:pic>
      <p:cxnSp>
        <p:nvCxnSpPr>
          <p:cNvPr id="6" name="Straight Connector 5"/>
          <p:cNvCxnSpPr/>
          <p:nvPr/>
        </p:nvCxnSpPr>
        <p:spPr>
          <a:xfrm>
            <a:off x="11028181" y="6443500"/>
            <a:ext cx="0" cy="126531"/>
          </a:xfrm>
          <a:prstGeom prst="line">
            <a:avLst/>
          </a:prstGeom>
          <a:ln w="12700">
            <a:solidFill>
              <a:srgbClr val="5E647C"/>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8610600" y="6327935"/>
            <a:ext cx="2743200" cy="365125"/>
          </a:xfrm>
        </p:spPr>
        <p:txBody>
          <a:bodyPr/>
          <a:lstStyle/>
          <a:p>
            <a:fld id="{4F509CBE-1D59-470B-A45E-FE654AF591FB}" type="slidenum">
              <a:rPr lang="en-HK" smtClean="0"/>
              <a:t>11</a:t>
            </a:fld>
            <a:endParaRPr lang="en-HK"/>
          </a:p>
        </p:txBody>
      </p:sp>
      <p:sp>
        <p:nvSpPr>
          <p:cNvPr id="45" name="Title 1"/>
          <p:cNvSpPr txBox="1">
            <a:spLocks/>
          </p:cNvSpPr>
          <p:nvPr/>
        </p:nvSpPr>
        <p:spPr>
          <a:xfrm>
            <a:off x="1246672" y="215878"/>
            <a:ext cx="6839918" cy="46436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2E3047"/>
                </a:solidFill>
                <a:latin typeface="Cambria" panose="02040503050406030204" pitchFamily="18" charset="0"/>
                <a:ea typeface="Cambria" panose="02040503050406030204" pitchFamily="18" charset="0"/>
                <a:cs typeface="Arial" panose="020B0604020202020204" pitchFamily="34" charset="0"/>
              </a:rPr>
              <a:t>Milestone 1 – Tech Schedule</a:t>
            </a:r>
          </a:p>
        </p:txBody>
      </p:sp>
      <p:grpSp>
        <p:nvGrpSpPr>
          <p:cNvPr id="47" name="Group 46"/>
          <p:cNvGrpSpPr/>
          <p:nvPr/>
        </p:nvGrpSpPr>
        <p:grpSpPr>
          <a:xfrm>
            <a:off x="505150" y="312876"/>
            <a:ext cx="741522" cy="251362"/>
            <a:chOff x="23969" y="245027"/>
            <a:chExt cx="796956" cy="270153"/>
          </a:xfrm>
        </p:grpSpPr>
        <p:sp>
          <p:nvSpPr>
            <p:cNvPr id="48" name="Cube 47"/>
            <p:cNvSpPr/>
            <p:nvPr/>
          </p:nvSpPr>
          <p:spPr>
            <a:xfrm>
              <a:off x="23969" y="245578"/>
              <a:ext cx="265109" cy="269601"/>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9" name="Cube 48"/>
            <p:cNvSpPr/>
            <p:nvPr/>
          </p:nvSpPr>
          <p:spPr>
            <a:xfrm>
              <a:off x="289621" y="245027"/>
              <a:ext cx="265652" cy="270152"/>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0" name="Cube 49"/>
            <p:cNvSpPr/>
            <p:nvPr/>
          </p:nvSpPr>
          <p:spPr>
            <a:xfrm>
              <a:off x="555273" y="245028"/>
              <a:ext cx="265652" cy="270152"/>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grpSp>
      <p:grpSp>
        <p:nvGrpSpPr>
          <p:cNvPr id="36" name="Group 35"/>
          <p:cNvGrpSpPr/>
          <p:nvPr/>
        </p:nvGrpSpPr>
        <p:grpSpPr>
          <a:xfrm>
            <a:off x="9821425" y="6423122"/>
            <a:ext cx="184278" cy="166192"/>
            <a:chOff x="6738230" y="314450"/>
            <a:chExt cx="1261526" cy="1191864"/>
          </a:xfrm>
        </p:grpSpPr>
        <p:pic>
          <p:nvPicPr>
            <p:cNvPr id="37" name="Picture 36"/>
            <p:cNvPicPr>
              <a:picLocks noChangeAspect="1"/>
            </p:cNvPicPr>
            <p:nvPr/>
          </p:nvPicPr>
          <p:blipFill>
            <a:blip r:embed="rId3"/>
            <a:stretch>
              <a:fillRect/>
            </a:stretch>
          </p:blipFill>
          <p:spPr>
            <a:xfrm>
              <a:off x="6738230" y="322298"/>
              <a:ext cx="1261526" cy="1184016"/>
            </a:xfrm>
            <a:prstGeom prst="rect">
              <a:avLst/>
            </a:prstGeom>
          </p:spPr>
        </p:pic>
        <p:sp>
          <p:nvSpPr>
            <p:cNvPr id="38" name="Parallelogram 37"/>
            <p:cNvSpPr/>
            <p:nvPr/>
          </p:nvSpPr>
          <p:spPr>
            <a:xfrm rot="8047731" flipV="1">
              <a:off x="7282539" y="407457"/>
              <a:ext cx="471309" cy="285296"/>
            </a:xfrm>
            <a:prstGeom prst="parallelogram">
              <a:avLst>
                <a:gd name="adj" fmla="val 52821"/>
              </a:avLst>
            </a:prstGeom>
            <a:solidFill>
              <a:srgbClr val="3BB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40" name="Parallelogram 39"/>
            <p:cNvSpPr/>
            <p:nvPr/>
          </p:nvSpPr>
          <p:spPr>
            <a:xfrm rot="11701053">
              <a:off x="7005546" y="1140472"/>
              <a:ext cx="477844" cy="269399"/>
            </a:xfrm>
            <a:prstGeom prst="parallelogram">
              <a:avLst>
                <a:gd name="adj" fmla="val 57880"/>
              </a:avLst>
            </a:prstGeom>
            <a:solidFill>
              <a:srgbClr val="5E6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50" y="6275099"/>
            <a:ext cx="1757923" cy="358574"/>
          </a:xfrm>
          <a:prstGeom prst="rect">
            <a:avLst/>
          </a:prstGeom>
        </p:spPr>
      </p:pic>
      <p:sp>
        <p:nvSpPr>
          <p:cNvPr id="17" name="Cube 16"/>
          <p:cNvSpPr/>
          <p:nvPr/>
        </p:nvSpPr>
        <p:spPr>
          <a:xfrm>
            <a:off x="505151" y="313389"/>
            <a:ext cx="246669" cy="250848"/>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8" name="Picture 2" descr="Link Chain Svg Png Icon Free Download (#448372) - OnlineWebFonts.COM"/>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691473" flipH="1" flipV="1">
            <a:off x="715101" y="400177"/>
            <a:ext cx="76985" cy="76985"/>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p:cNvSpPr/>
          <p:nvPr/>
        </p:nvSpPr>
        <p:spPr>
          <a:xfrm>
            <a:off x="752324" y="312877"/>
            <a:ext cx="247174" cy="251361"/>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1" name="Picture 2" descr="Link Chain Svg Png Icon Free Download (#448372) - OnlineWebFonts.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691473" flipH="1" flipV="1">
            <a:off x="964301" y="401651"/>
            <a:ext cx="74046" cy="74046"/>
          </a:xfrm>
          <a:prstGeom prst="rect">
            <a:avLst/>
          </a:prstGeom>
          <a:noFill/>
          <a:extLst>
            <a:ext uri="{909E8E84-426E-40DD-AFC4-6F175D3DCCD1}">
              <a14:hiddenFill xmlns:a14="http://schemas.microsoft.com/office/drawing/2010/main">
                <a:solidFill>
                  <a:srgbClr val="FFFFFF"/>
                </a:solidFill>
              </a14:hiddenFill>
            </a:ext>
          </a:extLst>
        </p:spPr>
      </p:pic>
      <p:sp>
        <p:nvSpPr>
          <p:cNvPr id="22" name="Cube 21"/>
          <p:cNvSpPr/>
          <p:nvPr/>
        </p:nvSpPr>
        <p:spPr>
          <a:xfrm>
            <a:off x="999498" y="312878"/>
            <a:ext cx="247174" cy="251361"/>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pic>
        <p:nvPicPr>
          <p:cNvPr id="23"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971404" y="421295"/>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730733" y="421294"/>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stretch>
            <a:fillRect/>
          </a:stretch>
        </p:blipFill>
        <p:spPr>
          <a:xfrm>
            <a:off x="72044" y="604358"/>
            <a:ext cx="12016903" cy="5695233"/>
          </a:xfrm>
          <a:prstGeom prst="rect">
            <a:avLst/>
          </a:prstGeom>
        </p:spPr>
      </p:pic>
    </p:spTree>
    <p:extLst>
      <p:ext uri="{BB962C8B-B14F-4D97-AF65-F5344CB8AC3E}">
        <p14:creationId xmlns:p14="http://schemas.microsoft.com/office/powerpoint/2010/main" val="1941735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9982200" y="6383466"/>
            <a:ext cx="1123344" cy="278070"/>
          </a:xfrm>
          <a:prstGeom prst="rect">
            <a:avLst/>
          </a:prstGeom>
        </p:spPr>
      </p:pic>
      <p:cxnSp>
        <p:nvCxnSpPr>
          <p:cNvPr id="6" name="Straight Connector 5"/>
          <p:cNvCxnSpPr/>
          <p:nvPr/>
        </p:nvCxnSpPr>
        <p:spPr>
          <a:xfrm>
            <a:off x="11028181" y="6443500"/>
            <a:ext cx="0" cy="126531"/>
          </a:xfrm>
          <a:prstGeom prst="line">
            <a:avLst/>
          </a:prstGeom>
          <a:ln w="12700">
            <a:solidFill>
              <a:srgbClr val="5E647C"/>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8610600" y="6327935"/>
            <a:ext cx="2743200" cy="365125"/>
          </a:xfrm>
        </p:spPr>
        <p:txBody>
          <a:bodyPr/>
          <a:lstStyle/>
          <a:p>
            <a:fld id="{4F509CBE-1D59-470B-A45E-FE654AF591FB}" type="slidenum">
              <a:rPr lang="en-HK" smtClean="0"/>
              <a:t>12</a:t>
            </a:fld>
            <a:endParaRPr lang="en-HK"/>
          </a:p>
        </p:txBody>
      </p:sp>
      <p:sp>
        <p:nvSpPr>
          <p:cNvPr id="45" name="Title 1"/>
          <p:cNvSpPr txBox="1">
            <a:spLocks/>
          </p:cNvSpPr>
          <p:nvPr/>
        </p:nvSpPr>
        <p:spPr>
          <a:xfrm>
            <a:off x="1246671" y="215878"/>
            <a:ext cx="8053339" cy="46436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2E3047"/>
                </a:solidFill>
                <a:latin typeface="Cambria" panose="02040503050406030204" pitchFamily="18" charset="0"/>
                <a:ea typeface="Cambria" panose="02040503050406030204" pitchFamily="18" charset="0"/>
                <a:cs typeface="Arial" panose="020B0604020202020204" pitchFamily="34" charset="0"/>
              </a:rPr>
              <a:t>Milestone 1 – Research Schedule</a:t>
            </a:r>
          </a:p>
        </p:txBody>
      </p:sp>
      <p:grpSp>
        <p:nvGrpSpPr>
          <p:cNvPr id="47" name="Group 46"/>
          <p:cNvGrpSpPr/>
          <p:nvPr/>
        </p:nvGrpSpPr>
        <p:grpSpPr>
          <a:xfrm>
            <a:off x="505150" y="312876"/>
            <a:ext cx="741522" cy="251362"/>
            <a:chOff x="23969" y="245027"/>
            <a:chExt cx="796956" cy="270153"/>
          </a:xfrm>
        </p:grpSpPr>
        <p:sp>
          <p:nvSpPr>
            <p:cNvPr id="48" name="Cube 47"/>
            <p:cNvSpPr/>
            <p:nvPr/>
          </p:nvSpPr>
          <p:spPr>
            <a:xfrm>
              <a:off x="23969" y="245578"/>
              <a:ext cx="265109" cy="269601"/>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9" name="Cube 48"/>
            <p:cNvSpPr/>
            <p:nvPr/>
          </p:nvSpPr>
          <p:spPr>
            <a:xfrm>
              <a:off x="289621" y="245027"/>
              <a:ext cx="265652" cy="270152"/>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0" name="Cube 49"/>
            <p:cNvSpPr/>
            <p:nvPr/>
          </p:nvSpPr>
          <p:spPr>
            <a:xfrm>
              <a:off x="555273" y="245028"/>
              <a:ext cx="265652" cy="270152"/>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grpSp>
      <p:grpSp>
        <p:nvGrpSpPr>
          <p:cNvPr id="36" name="Group 35"/>
          <p:cNvGrpSpPr/>
          <p:nvPr/>
        </p:nvGrpSpPr>
        <p:grpSpPr>
          <a:xfrm>
            <a:off x="9821425" y="6423122"/>
            <a:ext cx="184278" cy="166192"/>
            <a:chOff x="6738230" y="314450"/>
            <a:chExt cx="1261526" cy="1191864"/>
          </a:xfrm>
        </p:grpSpPr>
        <p:pic>
          <p:nvPicPr>
            <p:cNvPr id="37" name="Picture 36"/>
            <p:cNvPicPr>
              <a:picLocks noChangeAspect="1"/>
            </p:cNvPicPr>
            <p:nvPr/>
          </p:nvPicPr>
          <p:blipFill>
            <a:blip r:embed="rId4"/>
            <a:stretch>
              <a:fillRect/>
            </a:stretch>
          </p:blipFill>
          <p:spPr>
            <a:xfrm>
              <a:off x="6738230" y="322298"/>
              <a:ext cx="1261526" cy="1184016"/>
            </a:xfrm>
            <a:prstGeom prst="rect">
              <a:avLst/>
            </a:prstGeom>
          </p:spPr>
        </p:pic>
        <p:sp>
          <p:nvSpPr>
            <p:cNvPr id="38" name="Parallelogram 37"/>
            <p:cNvSpPr/>
            <p:nvPr/>
          </p:nvSpPr>
          <p:spPr>
            <a:xfrm rot="8047731" flipV="1">
              <a:off x="7282539" y="407457"/>
              <a:ext cx="471309" cy="285296"/>
            </a:xfrm>
            <a:prstGeom prst="parallelogram">
              <a:avLst>
                <a:gd name="adj" fmla="val 52821"/>
              </a:avLst>
            </a:prstGeom>
            <a:solidFill>
              <a:srgbClr val="3BB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40" name="Parallelogram 39"/>
            <p:cNvSpPr/>
            <p:nvPr/>
          </p:nvSpPr>
          <p:spPr>
            <a:xfrm rot="11701053">
              <a:off x="7005546" y="1140472"/>
              <a:ext cx="477844" cy="269399"/>
            </a:xfrm>
            <a:prstGeom prst="parallelogram">
              <a:avLst>
                <a:gd name="adj" fmla="val 57880"/>
              </a:avLst>
            </a:prstGeom>
            <a:solidFill>
              <a:srgbClr val="5E6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grpSp>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150" y="6275099"/>
            <a:ext cx="1757923" cy="358574"/>
          </a:xfrm>
          <a:prstGeom prst="rect">
            <a:avLst/>
          </a:prstGeom>
        </p:spPr>
      </p:pic>
      <p:sp>
        <p:nvSpPr>
          <p:cNvPr id="17" name="Cube 16"/>
          <p:cNvSpPr/>
          <p:nvPr/>
        </p:nvSpPr>
        <p:spPr>
          <a:xfrm>
            <a:off x="505151" y="313389"/>
            <a:ext cx="246669" cy="250848"/>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8" name="Picture 2" descr="Link Chain Svg Png Icon Free Download (#448372) - OnlineWebFonts.COM"/>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691473" flipH="1" flipV="1">
            <a:off x="715101" y="400177"/>
            <a:ext cx="76985" cy="76985"/>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p:cNvSpPr/>
          <p:nvPr/>
        </p:nvSpPr>
        <p:spPr>
          <a:xfrm>
            <a:off x="752324" y="312877"/>
            <a:ext cx="247174" cy="251361"/>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1" name="Picture 2" descr="Link Chain Svg Png Icon Free Download (#448372) - OnlineWebFonts.CO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691473" flipH="1" flipV="1">
            <a:off x="964301" y="401651"/>
            <a:ext cx="74046" cy="74046"/>
          </a:xfrm>
          <a:prstGeom prst="rect">
            <a:avLst/>
          </a:prstGeom>
          <a:noFill/>
          <a:extLst>
            <a:ext uri="{909E8E84-426E-40DD-AFC4-6F175D3DCCD1}">
              <a14:hiddenFill xmlns:a14="http://schemas.microsoft.com/office/drawing/2010/main">
                <a:solidFill>
                  <a:srgbClr val="FFFFFF"/>
                </a:solidFill>
              </a14:hiddenFill>
            </a:ext>
          </a:extLst>
        </p:spPr>
      </p:pic>
      <p:sp>
        <p:nvSpPr>
          <p:cNvPr id="22" name="Cube 21"/>
          <p:cNvSpPr/>
          <p:nvPr/>
        </p:nvSpPr>
        <p:spPr>
          <a:xfrm>
            <a:off x="999498" y="312878"/>
            <a:ext cx="247174" cy="251361"/>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pic>
        <p:nvPicPr>
          <p:cNvPr id="23" name="Picture 2" descr="Link Chain Svg Png Icon Free Download (#448372) - OnlineWebFonts.COM"/>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541" t="15286" r="28070" b="25325"/>
          <a:stretch/>
        </p:blipFill>
        <p:spPr bwMode="auto">
          <a:xfrm rot="2691473" flipH="1" flipV="1">
            <a:off x="971404" y="421295"/>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ink Chain Svg Png Icon Free Download (#448372) - OnlineWebFonts.COM"/>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541" t="15286" r="28070" b="25325"/>
          <a:stretch/>
        </p:blipFill>
        <p:spPr bwMode="auto">
          <a:xfrm rot="2691473" flipH="1" flipV="1">
            <a:off x="730733" y="421294"/>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3A12F8E-5303-41CA-BA82-FAC3C2824DBE}"/>
              </a:ext>
            </a:extLst>
          </p:cNvPr>
          <p:cNvPicPr>
            <a:picLocks noChangeAspect="1"/>
          </p:cNvPicPr>
          <p:nvPr/>
        </p:nvPicPr>
        <p:blipFill>
          <a:blip r:embed="rId8"/>
          <a:stretch>
            <a:fillRect/>
          </a:stretch>
        </p:blipFill>
        <p:spPr>
          <a:xfrm>
            <a:off x="0" y="735771"/>
            <a:ext cx="12192000" cy="2833762"/>
          </a:xfrm>
          <a:prstGeom prst="rect">
            <a:avLst/>
          </a:prstGeom>
        </p:spPr>
      </p:pic>
      <p:pic>
        <p:nvPicPr>
          <p:cNvPr id="26" name="Picture 25">
            <a:extLst>
              <a:ext uri="{FF2B5EF4-FFF2-40B4-BE49-F238E27FC236}">
                <a16:creationId xmlns:a16="http://schemas.microsoft.com/office/drawing/2014/main" id="{02C86FA7-DA04-429F-B5CF-F2CFB9CB813B}"/>
              </a:ext>
            </a:extLst>
          </p:cNvPr>
          <p:cNvPicPr>
            <a:picLocks noChangeAspect="1"/>
          </p:cNvPicPr>
          <p:nvPr/>
        </p:nvPicPr>
        <p:blipFill>
          <a:blip r:embed="rId9"/>
          <a:stretch>
            <a:fillRect/>
          </a:stretch>
        </p:blipFill>
        <p:spPr>
          <a:xfrm>
            <a:off x="433568" y="3669257"/>
            <a:ext cx="5681170" cy="1426195"/>
          </a:xfrm>
          <a:prstGeom prst="rect">
            <a:avLst/>
          </a:prstGeom>
        </p:spPr>
      </p:pic>
      <p:pic>
        <p:nvPicPr>
          <p:cNvPr id="27" name="Picture 26">
            <a:extLst>
              <a:ext uri="{FF2B5EF4-FFF2-40B4-BE49-F238E27FC236}">
                <a16:creationId xmlns:a16="http://schemas.microsoft.com/office/drawing/2014/main" id="{85FBACF5-BC87-49B8-BDD3-178F0A56DC57}"/>
              </a:ext>
            </a:extLst>
          </p:cNvPr>
          <p:cNvPicPr>
            <a:picLocks noChangeAspect="1"/>
          </p:cNvPicPr>
          <p:nvPr/>
        </p:nvPicPr>
        <p:blipFill>
          <a:blip r:embed="rId10"/>
          <a:stretch>
            <a:fillRect/>
          </a:stretch>
        </p:blipFill>
        <p:spPr>
          <a:xfrm>
            <a:off x="433568" y="5180335"/>
            <a:ext cx="5681170" cy="1426196"/>
          </a:xfrm>
          <a:prstGeom prst="rect">
            <a:avLst/>
          </a:prstGeom>
        </p:spPr>
      </p:pic>
      <p:pic>
        <p:nvPicPr>
          <p:cNvPr id="28" name="Picture 27">
            <a:extLst>
              <a:ext uri="{FF2B5EF4-FFF2-40B4-BE49-F238E27FC236}">
                <a16:creationId xmlns:a16="http://schemas.microsoft.com/office/drawing/2014/main" id="{0AF930A1-E3A2-4AC3-86C6-F48106EB0078}"/>
              </a:ext>
            </a:extLst>
          </p:cNvPr>
          <p:cNvPicPr>
            <a:picLocks noChangeAspect="1"/>
          </p:cNvPicPr>
          <p:nvPr/>
        </p:nvPicPr>
        <p:blipFill>
          <a:blip r:embed="rId11"/>
          <a:stretch>
            <a:fillRect/>
          </a:stretch>
        </p:blipFill>
        <p:spPr>
          <a:xfrm>
            <a:off x="6178814" y="3669257"/>
            <a:ext cx="5681170" cy="1426195"/>
          </a:xfrm>
          <a:prstGeom prst="rect">
            <a:avLst/>
          </a:prstGeom>
        </p:spPr>
      </p:pic>
      <p:pic>
        <p:nvPicPr>
          <p:cNvPr id="29" name="Picture 28">
            <a:extLst>
              <a:ext uri="{FF2B5EF4-FFF2-40B4-BE49-F238E27FC236}">
                <a16:creationId xmlns:a16="http://schemas.microsoft.com/office/drawing/2014/main" id="{4934B915-74EE-4EC1-AEB5-8775CE5EF568}"/>
              </a:ext>
            </a:extLst>
          </p:cNvPr>
          <p:cNvPicPr>
            <a:picLocks noChangeAspect="1"/>
          </p:cNvPicPr>
          <p:nvPr/>
        </p:nvPicPr>
        <p:blipFill>
          <a:blip r:embed="rId12"/>
          <a:stretch>
            <a:fillRect/>
          </a:stretch>
        </p:blipFill>
        <p:spPr>
          <a:xfrm>
            <a:off x="6178814" y="5173690"/>
            <a:ext cx="5681170" cy="1426195"/>
          </a:xfrm>
          <a:prstGeom prst="rect">
            <a:avLst/>
          </a:prstGeom>
        </p:spPr>
      </p:pic>
    </p:spTree>
    <p:extLst>
      <p:ext uri="{BB962C8B-B14F-4D97-AF65-F5344CB8AC3E}">
        <p14:creationId xmlns:p14="http://schemas.microsoft.com/office/powerpoint/2010/main" val="2299103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stretch>
            <a:fillRect/>
          </a:stretch>
        </p:blipFill>
        <p:spPr>
          <a:xfrm>
            <a:off x="9982200" y="6383466"/>
            <a:ext cx="1123344" cy="278070"/>
          </a:xfrm>
          <a:prstGeom prst="rect">
            <a:avLst/>
          </a:prstGeom>
        </p:spPr>
      </p:pic>
      <p:cxnSp>
        <p:nvCxnSpPr>
          <p:cNvPr id="6" name="Straight Connector 5"/>
          <p:cNvCxnSpPr/>
          <p:nvPr/>
        </p:nvCxnSpPr>
        <p:spPr>
          <a:xfrm>
            <a:off x="11028181" y="6443500"/>
            <a:ext cx="0" cy="126531"/>
          </a:xfrm>
          <a:prstGeom prst="line">
            <a:avLst/>
          </a:prstGeom>
          <a:ln w="12700">
            <a:solidFill>
              <a:srgbClr val="5E647C"/>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8610600" y="6327935"/>
            <a:ext cx="2743200" cy="365125"/>
          </a:xfrm>
        </p:spPr>
        <p:txBody>
          <a:bodyPr/>
          <a:lstStyle/>
          <a:p>
            <a:fld id="{4F509CBE-1D59-470B-A45E-FE654AF591FB}" type="slidenum">
              <a:rPr lang="en-HK" smtClean="0"/>
              <a:t>13</a:t>
            </a:fld>
            <a:endParaRPr lang="en-HK"/>
          </a:p>
        </p:txBody>
      </p:sp>
      <p:sp>
        <p:nvSpPr>
          <p:cNvPr id="45" name="Title 1"/>
          <p:cNvSpPr txBox="1">
            <a:spLocks/>
          </p:cNvSpPr>
          <p:nvPr/>
        </p:nvSpPr>
        <p:spPr>
          <a:xfrm>
            <a:off x="1246672" y="215878"/>
            <a:ext cx="4121446" cy="46436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2E3047"/>
                </a:solidFill>
                <a:latin typeface="Cambria" panose="02040503050406030204" pitchFamily="18" charset="0"/>
                <a:ea typeface="Cambria" panose="02040503050406030204" pitchFamily="18" charset="0"/>
                <a:cs typeface="Arial" panose="020B0604020202020204" pitchFamily="34" charset="0"/>
              </a:rPr>
              <a:t>Demo System</a:t>
            </a:r>
          </a:p>
        </p:txBody>
      </p:sp>
      <p:grpSp>
        <p:nvGrpSpPr>
          <p:cNvPr id="47" name="Group 46"/>
          <p:cNvGrpSpPr/>
          <p:nvPr/>
        </p:nvGrpSpPr>
        <p:grpSpPr>
          <a:xfrm>
            <a:off x="505150" y="312876"/>
            <a:ext cx="741522" cy="251362"/>
            <a:chOff x="23969" y="245027"/>
            <a:chExt cx="796956" cy="270153"/>
          </a:xfrm>
        </p:grpSpPr>
        <p:sp>
          <p:nvSpPr>
            <p:cNvPr id="48" name="Cube 47"/>
            <p:cNvSpPr/>
            <p:nvPr/>
          </p:nvSpPr>
          <p:spPr>
            <a:xfrm>
              <a:off x="23969" y="245578"/>
              <a:ext cx="265109" cy="269601"/>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9" name="Cube 48"/>
            <p:cNvSpPr/>
            <p:nvPr/>
          </p:nvSpPr>
          <p:spPr>
            <a:xfrm>
              <a:off x="289621" y="245027"/>
              <a:ext cx="265652" cy="270152"/>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0" name="Cube 49"/>
            <p:cNvSpPr/>
            <p:nvPr/>
          </p:nvSpPr>
          <p:spPr>
            <a:xfrm>
              <a:off x="555273" y="245028"/>
              <a:ext cx="265652" cy="270152"/>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grpSp>
      <p:grpSp>
        <p:nvGrpSpPr>
          <p:cNvPr id="36" name="Group 35"/>
          <p:cNvGrpSpPr/>
          <p:nvPr/>
        </p:nvGrpSpPr>
        <p:grpSpPr>
          <a:xfrm>
            <a:off x="9821425" y="6423122"/>
            <a:ext cx="184278" cy="166192"/>
            <a:chOff x="6738230" y="314450"/>
            <a:chExt cx="1261526" cy="1191864"/>
          </a:xfrm>
        </p:grpSpPr>
        <p:pic>
          <p:nvPicPr>
            <p:cNvPr id="37" name="Picture 36"/>
            <p:cNvPicPr>
              <a:picLocks noChangeAspect="1"/>
            </p:cNvPicPr>
            <p:nvPr/>
          </p:nvPicPr>
          <p:blipFill>
            <a:blip r:embed="rId5"/>
            <a:stretch>
              <a:fillRect/>
            </a:stretch>
          </p:blipFill>
          <p:spPr>
            <a:xfrm>
              <a:off x="6738230" y="322298"/>
              <a:ext cx="1261526" cy="1184016"/>
            </a:xfrm>
            <a:prstGeom prst="rect">
              <a:avLst/>
            </a:prstGeom>
          </p:spPr>
        </p:pic>
        <p:sp>
          <p:nvSpPr>
            <p:cNvPr id="38" name="Parallelogram 37"/>
            <p:cNvSpPr/>
            <p:nvPr/>
          </p:nvSpPr>
          <p:spPr>
            <a:xfrm rot="8047731" flipV="1">
              <a:off x="7282539" y="407457"/>
              <a:ext cx="471309" cy="285296"/>
            </a:xfrm>
            <a:prstGeom prst="parallelogram">
              <a:avLst>
                <a:gd name="adj" fmla="val 52821"/>
              </a:avLst>
            </a:prstGeom>
            <a:solidFill>
              <a:srgbClr val="3BB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40" name="Parallelogram 39"/>
            <p:cNvSpPr/>
            <p:nvPr/>
          </p:nvSpPr>
          <p:spPr>
            <a:xfrm rot="11701053">
              <a:off x="7005546" y="1140472"/>
              <a:ext cx="477844" cy="269399"/>
            </a:xfrm>
            <a:prstGeom prst="parallelogram">
              <a:avLst>
                <a:gd name="adj" fmla="val 57880"/>
              </a:avLst>
            </a:prstGeom>
            <a:solidFill>
              <a:srgbClr val="5E6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gr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5150" y="6275099"/>
            <a:ext cx="1757923" cy="358574"/>
          </a:xfrm>
          <a:prstGeom prst="rect">
            <a:avLst/>
          </a:prstGeom>
        </p:spPr>
      </p:pic>
      <p:sp>
        <p:nvSpPr>
          <p:cNvPr id="17" name="Cube 16"/>
          <p:cNvSpPr/>
          <p:nvPr/>
        </p:nvSpPr>
        <p:spPr>
          <a:xfrm>
            <a:off x="505151" y="313389"/>
            <a:ext cx="246669" cy="250848"/>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8" name="Picture 2" descr="Link Chain Svg Png Icon Free Download (#448372) - OnlineWebFonts.COM"/>
          <p:cNvPicPr>
            <a:picLocks noChangeAspect="1" noChangeArrowheads="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691473" flipH="1" flipV="1">
            <a:off x="715101" y="400177"/>
            <a:ext cx="76985" cy="76985"/>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p:cNvSpPr/>
          <p:nvPr/>
        </p:nvSpPr>
        <p:spPr>
          <a:xfrm>
            <a:off x="752324" y="312877"/>
            <a:ext cx="247174" cy="251361"/>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1" name="Picture 2" descr="Link Chain Svg Png Icon Free Download (#448372) - OnlineWebFonts.CO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691473" flipH="1" flipV="1">
            <a:off x="964301" y="401651"/>
            <a:ext cx="74046" cy="74046"/>
          </a:xfrm>
          <a:prstGeom prst="rect">
            <a:avLst/>
          </a:prstGeom>
          <a:noFill/>
          <a:extLst>
            <a:ext uri="{909E8E84-426E-40DD-AFC4-6F175D3DCCD1}">
              <a14:hiddenFill xmlns:a14="http://schemas.microsoft.com/office/drawing/2010/main">
                <a:solidFill>
                  <a:srgbClr val="FFFFFF"/>
                </a:solidFill>
              </a14:hiddenFill>
            </a:ext>
          </a:extLst>
        </p:spPr>
      </p:pic>
      <p:sp>
        <p:nvSpPr>
          <p:cNvPr id="22" name="Cube 21"/>
          <p:cNvSpPr/>
          <p:nvPr/>
        </p:nvSpPr>
        <p:spPr>
          <a:xfrm>
            <a:off x="999498" y="312878"/>
            <a:ext cx="247174" cy="251361"/>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pic>
        <p:nvPicPr>
          <p:cNvPr id="23" name="Picture 2" descr="Link Chain Svg Png Icon Free Download (#448372) - OnlineWebFonts.COM"/>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2541" t="15286" r="28070" b="25325"/>
          <a:stretch/>
        </p:blipFill>
        <p:spPr bwMode="auto">
          <a:xfrm rot="2691473" flipH="1" flipV="1">
            <a:off x="971404" y="421295"/>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ink Chain Svg Png Icon Free Download (#448372) - OnlineWebFonts.COM"/>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2541" t="15286" r="28070" b="25325"/>
          <a:stretch/>
        </p:blipFill>
        <p:spPr bwMode="auto">
          <a:xfrm rot="2691473" flipH="1" flipV="1">
            <a:off x="730733" y="421294"/>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5" name="媒体1 (1)">
            <a:hlinkClick r:id="" action="ppaction://media"/>
            <a:extLst>
              <a:ext uri="{FF2B5EF4-FFF2-40B4-BE49-F238E27FC236}">
                <a16:creationId xmlns:a16="http://schemas.microsoft.com/office/drawing/2014/main" id="{11FF194B-1F49-4F94-B121-54C6BFA318CB}"/>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524000" y="991644"/>
            <a:ext cx="8839200" cy="4972050"/>
          </a:xfrm>
          <a:prstGeom prst="rect">
            <a:avLst/>
          </a:prstGeom>
        </p:spPr>
      </p:pic>
    </p:spTree>
    <p:extLst>
      <p:ext uri="{BB962C8B-B14F-4D97-AF65-F5344CB8AC3E}">
        <p14:creationId xmlns:p14="http://schemas.microsoft.com/office/powerpoint/2010/main" val="235063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00"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5"/>
                                        </p:tgtEl>
                                      </p:cBhvr>
                                    </p:cmd>
                                  </p:childTnLst>
                                </p:cTn>
                              </p:par>
                            </p:childTnLst>
                          </p:cTn>
                        </p:par>
                      </p:childTnLst>
                    </p:cTn>
                  </p:par>
                </p:childTnLst>
              </p:cTn>
              <p:nextCondLst>
                <p:cond evt="onClick" delay="0">
                  <p:tgtEl>
                    <p:spTgt spid="25"/>
                  </p:tgtEl>
                </p:cond>
              </p:nextCondLst>
            </p:seq>
            <p:video>
              <p:cMediaNode vol="80000">
                <p:cTn id="12" fill="hold" display="0">
                  <p:stCondLst>
                    <p:cond delay="indefinite"/>
                  </p:stCondLst>
                </p:cTn>
                <p:tgtEl>
                  <p:spTgt spid="2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9982200" y="6383466"/>
            <a:ext cx="1123344" cy="278070"/>
          </a:xfrm>
          <a:prstGeom prst="rect">
            <a:avLst/>
          </a:prstGeom>
        </p:spPr>
      </p:pic>
      <p:cxnSp>
        <p:nvCxnSpPr>
          <p:cNvPr id="6" name="Straight Connector 5"/>
          <p:cNvCxnSpPr/>
          <p:nvPr/>
        </p:nvCxnSpPr>
        <p:spPr>
          <a:xfrm>
            <a:off x="11028181" y="6443500"/>
            <a:ext cx="0" cy="126531"/>
          </a:xfrm>
          <a:prstGeom prst="line">
            <a:avLst/>
          </a:prstGeom>
          <a:ln w="12700">
            <a:solidFill>
              <a:srgbClr val="5E647C"/>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8610600" y="6327935"/>
            <a:ext cx="2743200" cy="365125"/>
          </a:xfrm>
        </p:spPr>
        <p:txBody>
          <a:bodyPr/>
          <a:lstStyle/>
          <a:p>
            <a:fld id="{4F509CBE-1D59-470B-A45E-FE654AF591FB}" type="slidenum">
              <a:rPr lang="en-HK" smtClean="0"/>
              <a:t>14</a:t>
            </a:fld>
            <a:endParaRPr lang="en-HK"/>
          </a:p>
        </p:txBody>
      </p:sp>
      <p:sp>
        <p:nvSpPr>
          <p:cNvPr id="45" name="Title 1"/>
          <p:cNvSpPr txBox="1">
            <a:spLocks/>
          </p:cNvSpPr>
          <p:nvPr/>
        </p:nvSpPr>
        <p:spPr>
          <a:xfrm>
            <a:off x="1246672" y="215878"/>
            <a:ext cx="4121446" cy="46436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2E3047"/>
                </a:solidFill>
                <a:latin typeface="Cambria" panose="02040503050406030204" pitchFamily="18" charset="0"/>
                <a:ea typeface="Cambria" panose="02040503050406030204" pitchFamily="18" charset="0"/>
                <a:cs typeface="Arial" panose="020B0604020202020204" pitchFamily="34" charset="0"/>
              </a:rPr>
              <a:t>Demo System</a:t>
            </a:r>
          </a:p>
        </p:txBody>
      </p:sp>
      <p:grpSp>
        <p:nvGrpSpPr>
          <p:cNvPr id="47" name="Group 46"/>
          <p:cNvGrpSpPr/>
          <p:nvPr/>
        </p:nvGrpSpPr>
        <p:grpSpPr>
          <a:xfrm>
            <a:off x="505150" y="312876"/>
            <a:ext cx="741522" cy="251362"/>
            <a:chOff x="23969" y="245027"/>
            <a:chExt cx="796956" cy="270153"/>
          </a:xfrm>
        </p:grpSpPr>
        <p:sp>
          <p:nvSpPr>
            <p:cNvPr id="48" name="Cube 47"/>
            <p:cNvSpPr/>
            <p:nvPr/>
          </p:nvSpPr>
          <p:spPr>
            <a:xfrm>
              <a:off x="23969" y="245578"/>
              <a:ext cx="265109" cy="269601"/>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9" name="Cube 48"/>
            <p:cNvSpPr/>
            <p:nvPr/>
          </p:nvSpPr>
          <p:spPr>
            <a:xfrm>
              <a:off x="289621" y="245027"/>
              <a:ext cx="265652" cy="270152"/>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0" name="Cube 49"/>
            <p:cNvSpPr/>
            <p:nvPr/>
          </p:nvSpPr>
          <p:spPr>
            <a:xfrm>
              <a:off x="555273" y="245028"/>
              <a:ext cx="265652" cy="270152"/>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grpSp>
      <p:grpSp>
        <p:nvGrpSpPr>
          <p:cNvPr id="36" name="Group 35"/>
          <p:cNvGrpSpPr/>
          <p:nvPr/>
        </p:nvGrpSpPr>
        <p:grpSpPr>
          <a:xfrm>
            <a:off x="9821425" y="6423122"/>
            <a:ext cx="184278" cy="166192"/>
            <a:chOff x="6738230" y="314450"/>
            <a:chExt cx="1261526" cy="1191864"/>
          </a:xfrm>
        </p:grpSpPr>
        <p:pic>
          <p:nvPicPr>
            <p:cNvPr id="37" name="Picture 36"/>
            <p:cNvPicPr>
              <a:picLocks noChangeAspect="1"/>
            </p:cNvPicPr>
            <p:nvPr/>
          </p:nvPicPr>
          <p:blipFill>
            <a:blip r:embed="rId3"/>
            <a:stretch>
              <a:fillRect/>
            </a:stretch>
          </p:blipFill>
          <p:spPr>
            <a:xfrm>
              <a:off x="6738230" y="322298"/>
              <a:ext cx="1261526" cy="1184016"/>
            </a:xfrm>
            <a:prstGeom prst="rect">
              <a:avLst/>
            </a:prstGeom>
          </p:spPr>
        </p:pic>
        <p:sp>
          <p:nvSpPr>
            <p:cNvPr id="38" name="Parallelogram 37"/>
            <p:cNvSpPr/>
            <p:nvPr/>
          </p:nvSpPr>
          <p:spPr>
            <a:xfrm rot="8047731" flipV="1">
              <a:off x="7282539" y="407457"/>
              <a:ext cx="471309" cy="285296"/>
            </a:xfrm>
            <a:prstGeom prst="parallelogram">
              <a:avLst>
                <a:gd name="adj" fmla="val 52821"/>
              </a:avLst>
            </a:prstGeom>
            <a:solidFill>
              <a:srgbClr val="3BB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40" name="Parallelogram 39"/>
            <p:cNvSpPr/>
            <p:nvPr/>
          </p:nvSpPr>
          <p:spPr>
            <a:xfrm rot="11701053">
              <a:off x="7005546" y="1140472"/>
              <a:ext cx="477844" cy="269399"/>
            </a:xfrm>
            <a:prstGeom prst="parallelogram">
              <a:avLst>
                <a:gd name="adj" fmla="val 57880"/>
              </a:avLst>
            </a:prstGeom>
            <a:solidFill>
              <a:srgbClr val="5E6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50" y="6275099"/>
            <a:ext cx="1757923" cy="358574"/>
          </a:xfrm>
          <a:prstGeom prst="rect">
            <a:avLst/>
          </a:prstGeom>
        </p:spPr>
      </p:pic>
      <p:sp>
        <p:nvSpPr>
          <p:cNvPr id="17" name="Cube 16"/>
          <p:cNvSpPr/>
          <p:nvPr/>
        </p:nvSpPr>
        <p:spPr>
          <a:xfrm>
            <a:off x="505151" y="313389"/>
            <a:ext cx="246669" cy="250848"/>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8" name="Picture 2" descr="Link Chain Svg Png Icon Free Download (#448372) - OnlineWebFonts.COM"/>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691473" flipH="1" flipV="1">
            <a:off x="715101" y="400177"/>
            <a:ext cx="76985" cy="76985"/>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p:cNvSpPr/>
          <p:nvPr/>
        </p:nvSpPr>
        <p:spPr>
          <a:xfrm>
            <a:off x="752324" y="312877"/>
            <a:ext cx="247174" cy="251361"/>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1" name="Picture 2" descr="Link Chain Svg Png Icon Free Download (#448372) - OnlineWebFonts.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691473" flipH="1" flipV="1">
            <a:off x="964301" y="401651"/>
            <a:ext cx="74046" cy="74046"/>
          </a:xfrm>
          <a:prstGeom prst="rect">
            <a:avLst/>
          </a:prstGeom>
          <a:noFill/>
          <a:extLst>
            <a:ext uri="{909E8E84-426E-40DD-AFC4-6F175D3DCCD1}">
              <a14:hiddenFill xmlns:a14="http://schemas.microsoft.com/office/drawing/2010/main">
                <a:solidFill>
                  <a:srgbClr val="FFFFFF"/>
                </a:solidFill>
              </a14:hiddenFill>
            </a:ext>
          </a:extLst>
        </p:spPr>
      </p:pic>
      <p:sp>
        <p:nvSpPr>
          <p:cNvPr id="22" name="Cube 21"/>
          <p:cNvSpPr/>
          <p:nvPr/>
        </p:nvSpPr>
        <p:spPr>
          <a:xfrm>
            <a:off x="999498" y="312878"/>
            <a:ext cx="247174" cy="251361"/>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pic>
        <p:nvPicPr>
          <p:cNvPr id="23"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971404" y="421295"/>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730733" y="421294"/>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Text&#10;&#10;Description automatically generated">
            <a:extLst>
              <a:ext uri="{FF2B5EF4-FFF2-40B4-BE49-F238E27FC236}">
                <a16:creationId xmlns:a16="http://schemas.microsoft.com/office/drawing/2014/main" id="{677488D5-6E8A-4D52-8311-0A48A98271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4094" y="1327727"/>
            <a:ext cx="3276600" cy="1843088"/>
          </a:xfrm>
          <a:prstGeom prst="rect">
            <a:avLst/>
          </a:prstGeom>
        </p:spPr>
      </p:pic>
      <p:pic>
        <p:nvPicPr>
          <p:cNvPr id="27" name="Picture 26" descr="Graphical user interface&#10;&#10;Description automatically generated">
            <a:extLst>
              <a:ext uri="{FF2B5EF4-FFF2-40B4-BE49-F238E27FC236}">
                <a16:creationId xmlns:a16="http://schemas.microsoft.com/office/drawing/2014/main" id="{55E39BBC-D644-4C6C-B041-3B9D50A8E8F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20649" y="1346200"/>
            <a:ext cx="3276600" cy="1841876"/>
          </a:xfrm>
          <a:prstGeom prst="rect">
            <a:avLst/>
          </a:prstGeom>
        </p:spPr>
      </p:pic>
      <p:pic>
        <p:nvPicPr>
          <p:cNvPr id="28" name="Picture 27" descr="Graphical user interface, text, application, email&#10;&#10;Description automatically generated">
            <a:extLst>
              <a:ext uri="{FF2B5EF4-FFF2-40B4-BE49-F238E27FC236}">
                <a16:creationId xmlns:a16="http://schemas.microsoft.com/office/drawing/2014/main" id="{41D83526-0F7A-484C-A325-A55DDD2A61E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4094" y="3719512"/>
            <a:ext cx="3278756" cy="1843088"/>
          </a:xfrm>
          <a:prstGeom prst="rect">
            <a:avLst/>
          </a:prstGeom>
        </p:spPr>
      </p:pic>
      <p:pic>
        <p:nvPicPr>
          <p:cNvPr id="29" name="Picture 28" descr="Graphical user interface, application, email, website&#10;&#10;Description automatically generated">
            <a:extLst>
              <a:ext uri="{FF2B5EF4-FFF2-40B4-BE49-F238E27FC236}">
                <a16:creationId xmlns:a16="http://schemas.microsoft.com/office/drawing/2014/main" id="{D1A1B7E5-9098-46DE-A3D9-6370204B715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10865" y="3710776"/>
            <a:ext cx="3276602" cy="1841877"/>
          </a:xfrm>
          <a:prstGeom prst="rect">
            <a:avLst/>
          </a:prstGeom>
        </p:spPr>
      </p:pic>
      <p:pic>
        <p:nvPicPr>
          <p:cNvPr id="30" name="Picture 29" descr="Graphical user interface, text, application, email&#10;&#10;Description automatically generated">
            <a:extLst>
              <a:ext uri="{FF2B5EF4-FFF2-40B4-BE49-F238E27FC236}">
                <a16:creationId xmlns:a16="http://schemas.microsoft.com/office/drawing/2014/main" id="{7FC4DA38-8202-47B5-AB5A-B24F5E9FE93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88909" y="3710776"/>
            <a:ext cx="3286380" cy="1847373"/>
          </a:xfrm>
          <a:prstGeom prst="rect">
            <a:avLst/>
          </a:prstGeom>
        </p:spPr>
      </p:pic>
      <p:sp>
        <p:nvSpPr>
          <p:cNvPr id="31" name="文本框 1">
            <a:extLst>
              <a:ext uri="{FF2B5EF4-FFF2-40B4-BE49-F238E27FC236}">
                <a16:creationId xmlns:a16="http://schemas.microsoft.com/office/drawing/2014/main" id="{BCECCE62-86C9-40F5-9F99-3E65980D3AE6}"/>
              </a:ext>
            </a:extLst>
          </p:cNvPr>
          <p:cNvSpPr txBox="1"/>
          <p:nvPr/>
        </p:nvSpPr>
        <p:spPr>
          <a:xfrm>
            <a:off x="564094" y="3291275"/>
            <a:ext cx="3276600" cy="307777"/>
          </a:xfrm>
          <a:prstGeom prst="rect">
            <a:avLst/>
          </a:prstGeom>
          <a:noFill/>
        </p:spPr>
        <p:txBody>
          <a:bodyPr wrap="square" rtlCol="0">
            <a:spAutoFit/>
          </a:bodyPr>
          <a:lstStyle/>
          <a:p>
            <a:pPr algn="ctr"/>
            <a:r>
              <a:rPr lang="en-US" altLang="zh-CN" sz="1400" dirty="0"/>
              <a:t>Start the code with the </a:t>
            </a:r>
            <a:r>
              <a:rPr lang="en-US" altLang="zh-CN" sz="1400" dirty="0" err="1"/>
              <a:t>VSCode</a:t>
            </a:r>
            <a:r>
              <a:rPr lang="en-US" altLang="zh-CN" sz="1400" dirty="0"/>
              <a:t> compiler</a:t>
            </a:r>
            <a:endParaRPr lang="zh-CN" altLang="en-US" sz="1400" dirty="0"/>
          </a:p>
        </p:txBody>
      </p:sp>
      <p:sp>
        <p:nvSpPr>
          <p:cNvPr id="32" name="文本框 11">
            <a:extLst>
              <a:ext uri="{FF2B5EF4-FFF2-40B4-BE49-F238E27FC236}">
                <a16:creationId xmlns:a16="http://schemas.microsoft.com/office/drawing/2014/main" id="{83EE46FB-5513-43E0-B7DC-D980339044CA}"/>
              </a:ext>
            </a:extLst>
          </p:cNvPr>
          <p:cNvSpPr txBox="1"/>
          <p:nvPr/>
        </p:nvSpPr>
        <p:spPr>
          <a:xfrm>
            <a:off x="4320649" y="3300090"/>
            <a:ext cx="3276600" cy="307777"/>
          </a:xfrm>
          <a:prstGeom prst="rect">
            <a:avLst/>
          </a:prstGeom>
          <a:noFill/>
        </p:spPr>
        <p:txBody>
          <a:bodyPr wrap="square" rtlCol="0">
            <a:spAutoFit/>
          </a:bodyPr>
          <a:lstStyle/>
          <a:p>
            <a:pPr algn="ctr"/>
            <a:r>
              <a:rPr lang="en-US" altLang="zh-CN" sz="1400" dirty="0"/>
              <a:t>BIM Model</a:t>
            </a:r>
            <a:endParaRPr lang="zh-CN" altLang="en-US" sz="1400" dirty="0"/>
          </a:p>
        </p:txBody>
      </p:sp>
      <p:sp>
        <p:nvSpPr>
          <p:cNvPr id="33" name="文本框 12">
            <a:extLst>
              <a:ext uri="{FF2B5EF4-FFF2-40B4-BE49-F238E27FC236}">
                <a16:creationId xmlns:a16="http://schemas.microsoft.com/office/drawing/2014/main" id="{EFA9E300-0003-4C45-801B-D5931812CA5F}"/>
              </a:ext>
            </a:extLst>
          </p:cNvPr>
          <p:cNvSpPr txBox="1"/>
          <p:nvPr/>
        </p:nvSpPr>
        <p:spPr>
          <a:xfrm>
            <a:off x="7977364" y="3291274"/>
            <a:ext cx="3276600" cy="307777"/>
          </a:xfrm>
          <a:prstGeom prst="rect">
            <a:avLst/>
          </a:prstGeom>
          <a:noFill/>
        </p:spPr>
        <p:txBody>
          <a:bodyPr wrap="square" rtlCol="0">
            <a:spAutoFit/>
          </a:bodyPr>
          <a:lstStyle/>
          <a:p>
            <a:pPr algn="ctr"/>
            <a:r>
              <a:rPr lang="en-US" altLang="zh-CN" sz="1400" dirty="0"/>
              <a:t>BIM Model link to blockchain system</a:t>
            </a:r>
            <a:endParaRPr lang="zh-CN" altLang="en-US" sz="1400" dirty="0"/>
          </a:p>
        </p:txBody>
      </p:sp>
      <p:sp>
        <p:nvSpPr>
          <p:cNvPr id="34" name="文本框 13">
            <a:extLst>
              <a:ext uri="{FF2B5EF4-FFF2-40B4-BE49-F238E27FC236}">
                <a16:creationId xmlns:a16="http://schemas.microsoft.com/office/drawing/2014/main" id="{7A0803FC-DE6D-4E66-873A-5F5466883284}"/>
              </a:ext>
            </a:extLst>
          </p:cNvPr>
          <p:cNvSpPr txBox="1"/>
          <p:nvPr/>
        </p:nvSpPr>
        <p:spPr>
          <a:xfrm>
            <a:off x="564094" y="5683060"/>
            <a:ext cx="3276600" cy="307777"/>
          </a:xfrm>
          <a:prstGeom prst="rect">
            <a:avLst/>
          </a:prstGeom>
          <a:noFill/>
        </p:spPr>
        <p:txBody>
          <a:bodyPr wrap="square" rtlCol="0">
            <a:spAutoFit/>
          </a:bodyPr>
          <a:lstStyle/>
          <a:p>
            <a:pPr algn="ctr"/>
            <a:r>
              <a:rPr lang="en-US" altLang="zh-CN" sz="1400" dirty="0"/>
              <a:t>The main page of the blockchain system</a:t>
            </a:r>
            <a:endParaRPr lang="zh-CN" altLang="en-US" sz="1400" dirty="0"/>
          </a:p>
        </p:txBody>
      </p:sp>
      <p:sp>
        <p:nvSpPr>
          <p:cNvPr id="35" name="文本框 14">
            <a:extLst>
              <a:ext uri="{FF2B5EF4-FFF2-40B4-BE49-F238E27FC236}">
                <a16:creationId xmlns:a16="http://schemas.microsoft.com/office/drawing/2014/main" id="{B59A1265-4FB4-4A19-B7A0-D414B92ADAF7}"/>
              </a:ext>
            </a:extLst>
          </p:cNvPr>
          <p:cNvSpPr txBox="1"/>
          <p:nvPr/>
        </p:nvSpPr>
        <p:spPr>
          <a:xfrm>
            <a:off x="7998689" y="5683058"/>
            <a:ext cx="3276600" cy="523220"/>
          </a:xfrm>
          <a:prstGeom prst="rect">
            <a:avLst/>
          </a:prstGeom>
          <a:noFill/>
        </p:spPr>
        <p:txBody>
          <a:bodyPr wrap="square" rtlCol="0">
            <a:spAutoFit/>
          </a:bodyPr>
          <a:lstStyle/>
          <a:p>
            <a:pPr algn="ctr"/>
            <a:r>
              <a:rPr lang="en-US" altLang="zh-CN" sz="1400" dirty="0"/>
              <a:t>The </a:t>
            </a:r>
            <a:r>
              <a:rPr lang="en-US" altLang="zh-CN" sz="1400" dirty="0" err="1"/>
              <a:t>deatil</a:t>
            </a:r>
            <a:r>
              <a:rPr lang="en-US" altLang="zh-CN" sz="1400" dirty="0"/>
              <a:t> transaction page of the blockchain system</a:t>
            </a:r>
            <a:endParaRPr lang="zh-CN" altLang="en-US" sz="1400" dirty="0"/>
          </a:p>
        </p:txBody>
      </p:sp>
      <p:sp>
        <p:nvSpPr>
          <p:cNvPr id="39" name="文本框 15">
            <a:extLst>
              <a:ext uri="{FF2B5EF4-FFF2-40B4-BE49-F238E27FC236}">
                <a16:creationId xmlns:a16="http://schemas.microsoft.com/office/drawing/2014/main" id="{01EC95EB-C6E0-4CE8-B566-B065DCC0A451}"/>
              </a:ext>
            </a:extLst>
          </p:cNvPr>
          <p:cNvSpPr txBox="1"/>
          <p:nvPr/>
        </p:nvSpPr>
        <p:spPr>
          <a:xfrm>
            <a:off x="4310865" y="5684369"/>
            <a:ext cx="3276600" cy="523220"/>
          </a:xfrm>
          <a:prstGeom prst="rect">
            <a:avLst/>
          </a:prstGeom>
          <a:noFill/>
        </p:spPr>
        <p:txBody>
          <a:bodyPr wrap="square" rtlCol="0">
            <a:spAutoFit/>
          </a:bodyPr>
          <a:lstStyle/>
          <a:p>
            <a:pPr algn="ctr"/>
            <a:r>
              <a:rPr lang="en-US" altLang="zh-CN" sz="1400" dirty="0"/>
              <a:t>The historical transaction page of the blockchain system</a:t>
            </a:r>
            <a:endParaRPr lang="zh-CN" altLang="en-US" sz="1400" dirty="0"/>
          </a:p>
        </p:txBody>
      </p:sp>
      <p:pic>
        <p:nvPicPr>
          <p:cNvPr id="42" name="Picture 6" descr="Graphical user interface&#10;&#10;Description automatically generated">
            <a:extLst>
              <a:ext uri="{FF2B5EF4-FFF2-40B4-BE49-F238E27FC236}">
                <a16:creationId xmlns:a16="http://schemas.microsoft.com/office/drawing/2014/main" id="{3A608E79-2C73-44BC-830E-7663B0FA42F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98689" y="1343451"/>
            <a:ext cx="3286380" cy="1847373"/>
          </a:xfrm>
          <a:prstGeom prst="rect">
            <a:avLst/>
          </a:prstGeom>
        </p:spPr>
      </p:pic>
      <p:sp>
        <p:nvSpPr>
          <p:cNvPr id="43" name="矩形 2">
            <a:extLst>
              <a:ext uri="{FF2B5EF4-FFF2-40B4-BE49-F238E27FC236}">
                <a16:creationId xmlns:a16="http://schemas.microsoft.com/office/drawing/2014/main" id="{9D52A100-8734-4224-8CCB-096B1C36629F}"/>
              </a:ext>
            </a:extLst>
          </p:cNvPr>
          <p:cNvSpPr/>
          <p:nvPr/>
        </p:nvSpPr>
        <p:spPr>
          <a:xfrm>
            <a:off x="8227289" y="1699792"/>
            <a:ext cx="533400" cy="93761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7772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9982200" y="6383466"/>
            <a:ext cx="1123344" cy="278070"/>
          </a:xfrm>
          <a:prstGeom prst="rect">
            <a:avLst/>
          </a:prstGeom>
        </p:spPr>
      </p:pic>
      <p:cxnSp>
        <p:nvCxnSpPr>
          <p:cNvPr id="6" name="Straight Connector 5"/>
          <p:cNvCxnSpPr/>
          <p:nvPr/>
        </p:nvCxnSpPr>
        <p:spPr>
          <a:xfrm>
            <a:off x="11028181" y="6443500"/>
            <a:ext cx="0" cy="126531"/>
          </a:xfrm>
          <a:prstGeom prst="line">
            <a:avLst/>
          </a:prstGeom>
          <a:ln w="12700">
            <a:solidFill>
              <a:srgbClr val="5E647C"/>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8610600" y="6327935"/>
            <a:ext cx="2743200" cy="365125"/>
          </a:xfrm>
        </p:spPr>
        <p:txBody>
          <a:bodyPr/>
          <a:lstStyle/>
          <a:p>
            <a:fld id="{4F509CBE-1D59-470B-A45E-FE654AF591FB}" type="slidenum">
              <a:rPr lang="en-HK" smtClean="0"/>
              <a:t>15</a:t>
            </a:fld>
            <a:endParaRPr lang="en-HK"/>
          </a:p>
        </p:txBody>
      </p:sp>
      <p:sp>
        <p:nvSpPr>
          <p:cNvPr id="45" name="Title 1"/>
          <p:cNvSpPr txBox="1">
            <a:spLocks/>
          </p:cNvSpPr>
          <p:nvPr/>
        </p:nvSpPr>
        <p:spPr>
          <a:xfrm>
            <a:off x="1246671" y="215878"/>
            <a:ext cx="7310547" cy="46436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2E3047"/>
                </a:solidFill>
                <a:latin typeface="Cambria" panose="02040503050406030204" pitchFamily="18" charset="0"/>
                <a:ea typeface="Cambria" panose="02040503050406030204" pitchFamily="18" charset="0"/>
                <a:cs typeface="Arial" panose="020B0604020202020204" pitchFamily="34" charset="0"/>
              </a:rPr>
              <a:t>Research Breakthroughs: Blockchain BIM</a:t>
            </a:r>
          </a:p>
        </p:txBody>
      </p:sp>
      <p:grpSp>
        <p:nvGrpSpPr>
          <p:cNvPr id="47" name="Group 46"/>
          <p:cNvGrpSpPr/>
          <p:nvPr/>
        </p:nvGrpSpPr>
        <p:grpSpPr>
          <a:xfrm>
            <a:off x="505150" y="312876"/>
            <a:ext cx="741522" cy="251362"/>
            <a:chOff x="23969" y="245027"/>
            <a:chExt cx="796956" cy="270153"/>
          </a:xfrm>
        </p:grpSpPr>
        <p:sp>
          <p:nvSpPr>
            <p:cNvPr id="48" name="Cube 47"/>
            <p:cNvSpPr/>
            <p:nvPr/>
          </p:nvSpPr>
          <p:spPr>
            <a:xfrm>
              <a:off x="23969" y="245578"/>
              <a:ext cx="265109" cy="269601"/>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9" name="Cube 48"/>
            <p:cNvSpPr/>
            <p:nvPr/>
          </p:nvSpPr>
          <p:spPr>
            <a:xfrm>
              <a:off x="289621" y="245027"/>
              <a:ext cx="265652" cy="270152"/>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0" name="Cube 49"/>
            <p:cNvSpPr/>
            <p:nvPr/>
          </p:nvSpPr>
          <p:spPr>
            <a:xfrm>
              <a:off x="555273" y="245028"/>
              <a:ext cx="265652" cy="270152"/>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grpSp>
      <p:grpSp>
        <p:nvGrpSpPr>
          <p:cNvPr id="36" name="Group 35"/>
          <p:cNvGrpSpPr/>
          <p:nvPr/>
        </p:nvGrpSpPr>
        <p:grpSpPr>
          <a:xfrm>
            <a:off x="9821425" y="6423122"/>
            <a:ext cx="184278" cy="166192"/>
            <a:chOff x="6738230" y="314450"/>
            <a:chExt cx="1261526" cy="1191864"/>
          </a:xfrm>
        </p:grpSpPr>
        <p:pic>
          <p:nvPicPr>
            <p:cNvPr id="37" name="Picture 36"/>
            <p:cNvPicPr>
              <a:picLocks noChangeAspect="1"/>
            </p:cNvPicPr>
            <p:nvPr/>
          </p:nvPicPr>
          <p:blipFill>
            <a:blip r:embed="rId3"/>
            <a:stretch>
              <a:fillRect/>
            </a:stretch>
          </p:blipFill>
          <p:spPr>
            <a:xfrm>
              <a:off x="6738230" y="322298"/>
              <a:ext cx="1261526" cy="1184016"/>
            </a:xfrm>
            <a:prstGeom prst="rect">
              <a:avLst/>
            </a:prstGeom>
          </p:spPr>
        </p:pic>
        <p:sp>
          <p:nvSpPr>
            <p:cNvPr id="38" name="Parallelogram 37"/>
            <p:cNvSpPr/>
            <p:nvPr/>
          </p:nvSpPr>
          <p:spPr>
            <a:xfrm rot="8047731" flipV="1">
              <a:off x="7282539" y="407457"/>
              <a:ext cx="471309" cy="285296"/>
            </a:xfrm>
            <a:prstGeom prst="parallelogram">
              <a:avLst>
                <a:gd name="adj" fmla="val 52821"/>
              </a:avLst>
            </a:prstGeom>
            <a:solidFill>
              <a:srgbClr val="3BB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40" name="Parallelogram 39"/>
            <p:cNvSpPr/>
            <p:nvPr/>
          </p:nvSpPr>
          <p:spPr>
            <a:xfrm rot="11701053">
              <a:off x="7005546" y="1140472"/>
              <a:ext cx="477844" cy="269399"/>
            </a:xfrm>
            <a:prstGeom prst="parallelogram">
              <a:avLst>
                <a:gd name="adj" fmla="val 57880"/>
              </a:avLst>
            </a:prstGeom>
            <a:solidFill>
              <a:srgbClr val="5E6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50" y="6275099"/>
            <a:ext cx="1757923" cy="358574"/>
          </a:xfrm>
          <a:prstGeom prst="rect">
            <a:avLst/>
          </a:prstGeom>
        </p:spPr>
      </p:pic>
      <p:sp>
        <p:nvSpPr>
          <p:cNvPr id="17" name="Cube 16"/>
          <p:cNvSpPr/>
          <p:nvPr/>
        </p:nvSpPr>
        <p:spPr>
          <a:xfrm>
            <a:off x="505151" y="313389"/>
            <a:ext cx="246669" cy="250848"/>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8" name="Picture 2" descr="Link Chain Svg Png Icon Free Download (#448372) - OnlineWebFonts.COM"/>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691473" flipH="1" flipV="1">
            <a:off x="715101" y="400177"/>
            <a:ext cx="76985" cy="76985"/>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p:cNvSpPr/>
          <p:nvPr/>
        </p:nvSpPr>
        <p:spPr>
          <a:xfrm>
            <a:off x="752324" y="312877"/>
            <a:ext cx="247174" cy="251361"/>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1" name="Picture 2" descr="Link Chain Svg Png Icon Free Download (#448372) - OnlineWebFonts.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691473" flipH="1" flipV="1">
            <a:off x="964301" y="401651"/>
            <a:ext cx="74046" cy="74046"/>
          </a:xfrm>
          <a:prstGeom prst="rect">
            <a:avLst/>
          </a:prstGeom>
          <a:noFill/>
          <a:extLst>
            <a:ext uri="{909E8E84-426E-40DD-AFC4-6F175D3DCCD1}">
              <a14:hiddenFill xmlns:a14="http://schemas.microsoft.com/office/drawing/2010/main">
                <a:solidFill>
                  <a:srgbClr val="FFFFFF"/>
                </a:solidFill>
              </a14:hiddenFill>
            </a:ext>
          </a:extLst>
        </p:spPr>
      </p:pic>
      <p:sp>
        <p:nvSpPr>
          <p:cNvPr id="22" name="Cube 21"/>
          <p:cNvSpPr/>
          <p:nvPr/>
        </p:nvSpPr>
        <p:spPr>
          <a:xfrm>
            <a:off x="999498" y="312878"/>
            <a:ext cx="247174" cy="251361"/>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pic>
        <p:nvPicPr>
          <p:cNvPr id="23"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971404" y="421295"/>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730733" y="421294"/>
            <a:ext cx="45719" cy="45719"/>
          </a:xfrm>
          <a:prstGeom prst="rect">
            <a:avLst/>
          </a:prstGeom>
          <a:noFill/>
          <a:extLst>
            <a:ext uri="{909E8E84-426E-40DD-AFC4-6F175D3DCCD1}">
              <a14:hiddenFill xmlns:a14="http://schemas.microsoft.com/office/drawing/2010/main">
                <a:solidFill>
                  <a:srgbClr val="FFFFFF"/>
                </a:solidFill>
              </a14:hiddenFill>
            </a:ext>
          </a:extLst>
        </p:spPr>
      </p:pic>
      <p:sp>
        <p:nvSpPr>
          <p:cNvPr id="44" name="object 4">
            <a:extLst>
              <a:ext uri="{FF2B5EF4-FFF2-40B4-BE49-F238E27FC236}">
                <a16:creationId xmlns:a16="http://schemas.microsoft.com/office/drawing/2014/main" id="{D46C8040-1A2D-49CB-9B7E-E9E8CCE58D36}"/>
              </a:ext>
            </a:extLst>
          </p:cNvPr>
          <p:cNvSpPr txBox="1"/>
          <p:nvPr/>
        </p:nvSpPr>
        <p:spPr>
          <a:xfrm>
            <a:off x="505149" y="1024619"/>
            <a:ext cx="7295419" cy="4925707"/>
          </a:xfrm>
          <a:prstGeom prst="rect">
            <a:avLst/>
          </a:prstGeom>
        </p:spPr>
        <p:txBody>
          <a:bodyPr vert="horz" wrap="square" lIns="0" tIns="54610" rIns="0" bIns="0" rtlCol="0">
            <a:spAutoFit/>
          </a:bodyPr>
          <a:lstStyle/>
          <a:p>
            <a:pPr marL="101600" defTabSz="914400">
              <a:spcBef>
                <a:spcPts val="430"/>
              </a:spcBef>
            </a:pPr>
            <a:r>
              <a:rPr sz="2000" spc="-5" dirty="0">
                <a:solidFill>
                  <a:srgbClr val="3BBA9C"/>
                </a:solidFill>
                <a:latin typeface="Gill Sans MT"/>
                <a:cs typeface="Gill Sans MT"/>
              </a:rPr>
              <a:t>BIM</a:t>
            </a:r>
            <a:r>
              <a:rPr sz="2000" spc="-7" baseline="24305" dirty="0">
                <a:solidFill>
                  <a:srgbClr val="3BBA9C"/>
                </a:solidFill>
                <a:latin typeface="Gill Sans MT"/>
                <a:cs typeface="Gill Sans MT"/>
              </a:rPr>
              <a:t>2 </a:t>
            </a:r>
            <a:r>
              <a:rPr sz="2000" spc="-5" dirty="0">
                <a:solidFill>
                  <a:srgbClr val="3BBA9C"/>
                </a:solidFill>
                <a:latin typeface="Gill Sans MT"/>
                <a:cs typeface="Gill Sans MT"/>
              </a:rPr>
              <a:t>links BIM into</a:t>
            </a:r>
            <a:r>
              <a:rPr sz="2000" spc="-254" dirty="0">
                <a:solidFill>
                  <a:srgbClr val="3BBA9C"/>
                </a:solidFill>
                <a:latin typeface="Gill Sans MT"/>
                <a:cs typeface="Gill Sans MT"/>
              </a:rPr>
              <a:t> </a:t>
            </a:r>
            <a:r>
              <a:rPr sz="2000" spc="-5" dirty="0">
                <a:solidFill>
                  <a:srgbClr val="3BBA9C"/>
                </a:solidFill>
                <a:latin typeface="Gill Sans MT"/>
                <a:cs typeface="Gill Sans MT"/>
              </a:rPr>
              <a:t>Blockchain</a:t>
            </a:r>
            <a:endParaRPr sz="2000" dirty="0">
              <a:solidFill>
                <a:srgbClr val="3BBA9C"/>
              </a:solidFill>
              <a:latin typeface="Gill Sans MT"/>
              <a:cs typeface="Gill Sans MT"/>
            </a:endParaRPr>
          </a:p>
          <a:p>
            <a:pPr marL="564515" indent="-285750" defTabSz="914400">
              <a:spcBef>
                <a:spcPts val="280"/>
              </a:spcBef>
              <a:buFont typeface="Wingdings"/>
              <a:buChar char=""/>
              <a:tabLst>
                <a:tab pos="564515" algn="l"/>
                <a:tab pos="565150" algn="l"/>
              </a:tabLst>
            </a:pPr>
            <a:r>
              <a:rPr dirty="0">
                <a:latin typeface="Gill Sans MT"/>
                <a:cs typeface="Gill Sans MT"/>
              </a:rPr>
              <a:t>Semantic </a:t>
            </a:r>
            <a:r>
              <a:rPr spc="-5" dirty="0">
                <a:latin typeface="Gill Sans MT"/>
                <a:cs typeface="Gill Sans MT"/>
              </a:rPr>
              <a:t>differential transactions (SDT)</a:t>
            </a:r>
            <a:r>
              <a:rPr spc="-135" dirty="0">
                <a:latin typeface="Gill Sans MT"/>
                <a:cs typeface="Gill Sans MT"/>
              </a:rPr>
              <a:t> </a:t>
            </a:r>
            <a:r>
              <a:rPr dirty="0">
                <a:latin typeface="Gill Sans MT"/>
                <a:cs typeface="Gill Sans MT"/>
              </a:rPr>
              <a:t>model</a:t>
            </a:r>
          </a:p>
          <a:p>
            <a:pPr marL="1145540" lvl="1" indent="-285115" defTabSz="914400">
              <a:spcBef>
                <a:spcPts val="295"/>
              </a:spcBef>
              <a:buFont typeface="Wingdings"/>
              <a:buChar char=""/>
              <a:tabLst>
                <a:tab pos="1144905" algn="l"/>
                <a:tab pos="1145540" algn="l"/>
              </a:tabLst>
            </a:pPr>
            <a:r>
              <a:rPr sz="1600" spc="-5" dirty="0">
                <a:latin typeface="Gill Sans MT"/>
                <a:cs typeface="Gill Sans MT"/>
              </a:rPr>
              <a:t>In-house </a:t>
            </a:r>
            <a:r>
              <a:rPr sz="1600" spc="-10" dirty="0">
                <a:latin typeface="Gill Sans MT"/>
                <a:cs typeface="Gill Sans MT"/>
              </a:rPr>
              <a:t>developed by</a:t>
            </a:r>
            <a:r>
              <a:rPr sz="1600" spc="-35" dirty="0">
                <a:latin typeface="Gill Sans MT"/>
                <a:cs typeface="Gill Sans MT"/>
              </a:rPr>
              <a:t> </a:t>
            </a:r>
            <a:r>
              <a:rPr sz="1600" dirty="0">
                <a:latin typeface="Gill Sans MT"/>
                <a:cs typeface="Gill Sans MT"/>
              </a:rPr>
              <a:t>us</a:t>
            </a:r>
          </a:p>
          <a:p>
            <a:pPr marL="1145540" lvl="1" indent="-285115" defTabSz="914400">
              <a:spcBef>
                <a:spcPts val="275"/>
              </a:spcBef>
              <a:buFont typeface="Wingdings"/>
              <a:buChar char=""/>
              <a:tabLst>
                <a:tab pos="1144905" algn="l"/>
                <a:tab pos="1145540" algn="l"/>
              </a:tabLst>
            </a:pPr>
            <a:r>
              <a:rPr sz="1600" spc="-5" dirty="0">
                <a:latin typeface="Gill Sans MT"/>
                <a:cs typeface="Gill Sans MT"/>
              </a:rPr>
              <a:t>Minimal information </a:t>
            </a:r>
            <a:r>
              <a:rPr sz="1600" spc="-10" dirty="0">
                <a:latin typeface="Gill Sans MT"/>
                <a:cs typeface="Gill Sans MT"/>
              </a:rPr>
              <a:t>redundancy </a:t>
            </a:r>
            <a:r>
              <a:rPr sz="1600" spc="-5" dirty="0">
                <a:latin typeface="Gill Sans MT"/>
                <a:cs typeface="Gill Sans MT"/>
              </a:rPr>
              <a:t>for</a:t>
            </a:r>
            <a:r>
              <a:rPr sz="1600" spc="-35" dirty="0">
                <a:latin typeface="Gill Sans MT"/>
                <a:cs typeface="Gill Sans MT"/>
              </a:rPr>
              <a:t> </a:t>
            </a:r>
            <a:r>
              <a:rPr sz="1600" dirty="0">
                <a:latin typeface="Gill Sans MT"/>
                <a:cs typeface="Gill Sans MT"/>
              </a:rPr>
              <a:t>blockchaining</a:t>
            </a:r>
          </a:p>
          <a:p>
            <a:pPr marL="564515" indent="-285750" defTabSz="914400">
              <a:spcBef>
                <a:spcPts val="254"/>
              </a:spcBef>
              <a:buFont typeface="Wingdings"/>
              <a:buChar char=""/>
              <a:tabLst>
                <a:tab pos="564515" algn="l"/>
                <a:tab pos="565150" algn="l"/>
              </a:tabLst>
            </a:pPr>
            <a:r>
              <a:rPr dirty="0">
                <a:latin typeface="Gill Sans MT"/>
                <a:cs typeface="Gill Sans MT"/>
              </a:rPr>
              <a:t>BIM change </a:t>
            </a:r>
            <a:r>
              <a:rPr spc="-5" dirty="0">
                <a:latin typeface="Gill Sans MT"/>
                <a:cs typeface="Gill Sans MT"/>
              </a:rPr>
              <a:t>contract</a:t>
            </a:r>
            <a:r>
              <a:rPr spc="-100" dirty="0">
                <a:latin typeface="Gill Sans MT"/>
                <a:cs typeface="Gill Sans MT"/>
              </a:rPr>
              <a:t> </a:t>
            </a:r>
            <a:r>
              <a:rPr spc="-5" dirty="0">
                <a:latin typeface="Gill Sans MT"/>
                <a:cs typeface="Gill Sans MT"/>
              </a:rPr>
              <a:t>(BCC)</a:t>
            </a:r>
            <a:endParaRPr dirty="0">
              <a:latin typeface="Gill Sans MT"/>
              <a:cs typeface="Gill Sans MT"/>
            </a:endParaRPr>
          </a:p>
          <a:p>
            <a:pPr marL="100965" defTabSz="914400">
              <a:spcBef>
                <a:spcPts val="200"/>
              </a:spcBef>
            </a:pPr>
            <a:endParaRPr lang="en-HK" sz="1000" spc="-5" dirty="0">
              <a:solidFill>
                <a:srgbClr val="3BBA9C"/>
              </a:solidFill>
              <a:latin typeface="Gill Sans MT"/>
              <a:cs typeface="Gill Sans MT"/>
            </a:endParaRPr>
          </a:p>
          <a:p>
            <a:pPr marL="100965" defTabSz="914400">
              <a:spcBef>
                <a:spcPts val="200"/>
              </a:spcBef>
            </a:pPr>
            <a:r>
              <a:rPr sz="2000" spc="-5" dirty="0" err="1">
                <a:solidFill>
                  <a:srgbClr val="3BBA9C"/>
                </a:solidFill>
                <a:latin typeface="Gill Sans MT"/>
                <a:cs typeface="Gill Sans MT"/>
              </a:rPr>
              <a:t>Blockchaining</a:t>
            </a:r>
            <a:r>
              <a:rPr sz="2000" spc="-5" dirty="0">
                <a:solidFill>
                  <a:srgbClr val="3BBA9C"/>
                </a:solidFill>
                <a:latin typeface="Gill Sans MT"/>
                <a:cs typeface="Gill Sans MT"/>
              </a:rPr>
              <a:t> </a:t>
            </a:r>
            <a:r>
              <a:rPr sz="2000" dirty="0">
                <a:solidFill>
                  <a:srgbClr val="3BBA9C"/>
                </a:solidFill>
                <a:latin typeface="Gill Sans MT"/>
                <a:cs typeface="Gill Sans MT"/>
              </a:rPr>
              <a:t>a</a:t>
            </a:r>
            <a:r>
              <a:rPr sz="2000" spc="-25" dirty="0">
                <a:solidFill>
                  <a:srgbClr val="3BBA9C"/>
                </a:solidFill>
                <a:latin typeface="Gill Sans MT"/>
                <a:cs typeface="Gill Sans MT"/>
              </a:rPr>
              <a:t> </a:t>
            </a:r>
            <a:r>
              <a:rPr sz="2000" dirty="0">
                <a:solidFill>
                  <a:srgbClr val="3BBA9C"/>
                </a:solidFill>
                <a:latin typeface="Gill Sans MT"/>
                <a:cs typeface="Gill Sans MT"/>
              </a:rPr>
              <a:t>BIM</a:t>
            </a:r>
          </a:p>
          <a:p>
            <a:pPr marL="558800" indent="-285115" defTabSz="914400">
              <a:spcBef>
                <a:spcPts val="270"/>
              </a:spcBef>
              <a:buFont typeface="Wingdings"/>
              <a:buChar char=""/>
              <a:tabLst>
                <a:tab pos="558165" algn="l"/>
                <a:tab pos="558800" algn="l"/>
              </a:tabLst>
            </a:pPr>
            <a:r>
              <a:rPr spc="-15" dirty="0">
                <a:latin typeface="Gill Sans MT"/>
                <a:cs typeface="Gill Sans MT"/>
              </a:rPr>
              <a:t>Like </a:t>
            </a:r>
            <a:r>
              <a:rPr dirty="0">
                <a:latin typeface="Gill Sans MT"/>
                <a:cs typeface="Gill Sans MT"/>
              </a:rPr>
              <a:t>a “bank</a:t>
            </a:r>
            <a:r>
              <a:rPr spc="-254" dirty="0">
                <a:latin typeface="Gill Sans MT"/>
                <a:cs typeface="Gill Sans MT"/>
              </a:rPr>
              <a:t> </a:t>
            </a:r>
            <a:r>
              <a:rPr dirty="0">
                <a:latin typeface="Gill Sans MT"/>
                <a:cs typeface="Gill Sans MT"/>
              </a:rPr>
              <a:t>statement”</a:t>
            </a:r>
          </a:p>
          <a:p>
            <a:pPr marL="916940" lvl="1" indent="-283845" defTabSz="914400">
              <a:spcBef>
                <a:spcPts val="265"/>
              </a:spcBef>
              <a:buFont typeface="Wingdings"/>
              <a:buChar char=""/>
              <a:tabLst>
                <a:tab pos="916305" algn="l"/>
                <a:tab pos="916940" algn="l"/>
              </a:tabLst>
            </a:pPr>
            <a:r>
              <a:rPr spc="-5" dirty="0">
                <a:latin typeface="Gill Sans MT"/>
                <a:cs typeface="Gill Sans MT"/>
              </a:rPr>
              <a:t>of </a:t>
            </a:r>
            <a:r>
              <a:rPr dirty="0">
                <a:latin typeface="Gill Sans MT"/>
                <a:cs typeface="Gill Sans MT"/>
              </a:rPr>
              <a:t>change</a:t>
            </a:r>
            <a:r>
              <a:rPr spc="-45" dirty="0">
                <a:latin typeface="Gill Sans MT"/>
                <a:cs typeface="Gill Sans MT"/>
              </a:rPr>
              <a:t> </a:t>
            </a:r>
            <a:r>
              <a:rPr spc="-5" dirty="0">
                <a:latin typeface="Gill Sans MT"/>
                <a:cs typeface="Gill Sans MT"/>
              </a:rPr>
              <a:t>transactions</a:t>
            </a:r>
            <a:endParaRPr dirty="0">
              <a:latin typeface="Gill Sans MT"/>
              <a:cs typeface="Gill Sans MT"/>
            </a:endParaRPr>
          </a:p>
          <a:p>
            <a:pPr marL="916940" lvl="1" indent="-283845" defTabSz="914400">
              <a:spcBef>
                <a:spcPts val="265"/>
              </a:spcBef>
              <a:buFont typeface="Wingdings"/>
              <a:buChar char=""/>
              <a:tabLst>
                <a:tab pos="916305" algn="l"/>
                <a:tab pos="916940" algn="l"/>
              </a:tabLst>
            </a:pPr>
            <a:r>
              <a:rPr spc="-5" dirty="0">
                <a:latin typeface="Gill Sans MT"/>
                <a:cs typeface="Gill Sans MT"/>
              </a:rPr>
              <a:t>as </a:t>
            </a:r>
            <a:r>
              <a:rPr dirty="0">
                <a:latin typeface="Gill Sans MT"/>
                <a:cs typeface="Gill Sans MT"/>
              </a:rPr>
              <a:t>small </a:t>
            </a:r>
            <a:r>
              <a:rPr spc="-5" dirty="0">
                <a:latin typeface="Gill Sans MT"/>
                <a:cs typeface="Gill Sans MT"/>
              </a:rPr>
              <a:t>as </a:t>
            </a:r>
            <a:r>
              <a:rPr spc="5" dirty="0">
                <a:latin typeface="Gill Sans MT"/>
                <a:cs typeface="Gill Sans MT"/>
              </a:rPr>
              <a:t>0.02%</a:t>
            </a:r>
            <a:r>
              <a:rPr spc="7" baseline="25641" dirty="0">
                <a:latin typeface="Gill Sans MT"/>
                <a:cs typeface="Gill Sans MT"/>
              </a:rPr>
              <a:t># </a:t>
            </a:r>
            <a:r>
              <a:rPr dirty="0">
                <a:latin typeface="Gill Sans MT"/>
                <a:cs typeface="Gill Sans MT"/>
              </a:rPr>
              <a:t>BIM</a:t>
            </a:r>
            <a:r>
              <a:rPr spc="-270" dirty="0">
                <a:latin typeface="Gill Sans MT"/>
                <a:cs typeface="Gill Sans MT"/>
              </a:rPr>
              <a:t> </a:t>
            </a:r>
            <a:r>
              <a:rPr dirty="0">
                <a:latin typeface="Gill Sans MT"/>
                <a:cs typeface="Gill Sans MT"/>
              </a:rPr>
              <a:t>size</a:t>
            </a:r>
          </a:p>
          <a:p>
            <a:pPr marL="558800" indent="-285115" defTabSz="914400">
              <a:spcBef>
                <a:spcPts val="140"/>
              </a:spcBef>
              <a:buFont typeface="Wingdings"/>
              <a:buChar char=""/>
              <a:tabLst>
                <a:tab pos="558165" algn="l"/>
                <a:tab pos="558800" algn="l"/>
              </a:tabLst>
            </a:pPr>
            <a:r>
              <a:rPr dirty="0">
                <a:latin typeface="Gill Sans MT"/>
                <a:cs typeface="Gill Sans MT"/>
              </a:rPr>
              <a:t>BIM</a:t>
            </a:r>
            <a:r>
              <a:rPr i="1" baseline="-21367" dirty="0">
                <a:latin typeface="Gill Sans MT"/>
                <a:cs typeface="Gill Sans MT"/>
              </a:rPr>
              <a:t>t </a:t>
            </a:r>
            <a:r>
              <a:rPr dirty="0">
                <a:latin typeface="Gill Sans MT"/>
                <a:cs typeface="Gill Sans MT"/>
              </a:rPr>
              <a:t>= BIM</a:t>
            </a:r>
            <a:r>
              <a:rPr baseline="-21367" dirty="0">
                <a:latin typeface="Gill Sans MT"/>
                <a:cs typeface="Gill Sans MT"/>
              </a:rPr>
              <a:t>0</a:t>
            </a:r>
            <a:r>
              <a:rPr dirty="0">
                <a:latin typeface="Gill Sans MT"/>
                <a:cs typeface="Gill Sans MT"/>
              </a:rPr>
              <a:t>+</a:t>
            </a:r>
            <a:r>
              <a:rPr sz="2000" dirty="0">
                <a:cs typeface="Calibri"/>
              </a:rPr>
              <a:t>Σ</a:t>
            </a:r>
            <a:r>
              <a:rPr sz="2000" i="1" baseline="-20833" dirty="0">
                <a:latin typeface="Gill Sans MT"/>
                <a:cs typeface="Gill Sans MT"/>
              </a:rPr>
              <a:t>t</a:t>
            </a:r>
            <a:r>
              <a:rPr sz="2000" i="1" spc="-15" baseline="-20833" dirty="0">
                <a:latin typeface="Gill Sans MT"/>
                <a:cs typeface="Gill Sans MT"/>
              </a:rPr>
              <a:t> </a:t>
            </a:r>
            <a:r>
              <a:rPr i="1" dirty="0">
                <a:latin typeface="Gill Sans MT"/>
                <a:cs typeface="Gill Sans MT"/>
              </a:rPr>
              <a:t>SDT</a:t>
            </a:r>
            <a:r>
              <a:rPr i="1" baseline="-21367" dirty="0">
                <a:latin typeface="Gill Sans MT"/>
                <a:cs typeface="Gill Sans MT"/>
              </a:rPr>
              <a:t>i</a:t>
            </a:r>
            <a:endParaRPr baseline="-21367" dirty="0">
              <a:latin typeface="Gill Sans MT"/>
              <a:cs typeface="Gill Sans MT"/>
            </a:endParaRPr>
          </a:p>
          <a:p>
            <a:pPr marL="100965" defTabSz="914400">
              <a:spcBef>
                <a:spcPts val="765"/>
              </a:spcBef>
            </a:pPr>
            <a:endParaRPr lang="en-HK" sz="1000" spc="-5" dirty="0">
              <a:solidFill>
                <a:srgbClr val="3BBA9C"/>
              </a:solidFill>
              <a:latin typeface="Gill Sans MT"/>
              <a:cs typeface="Gill Sans MT"/>
            </a:endParaRPr>
          </a:p>
          <a:p>
            <a:pPr marL="100965" defTabSz="914400">
              <a:spcBef>
                <a:spcPts val="765"/>
              </a:spcBef>
            </a:pPr>
            <a:r>
              <a:rPr sz="2000" spc="-5" dirty="0">
                <a:solidFill>
                  <a:srgbClr val="3BBA9C"/>
                </a:solidFill>
                <a:latin typeface="Gill Sans MT"/>
                <a:cs typeface="Gill Sans MT"/>
              </a:rPr>
              <a:t>Examples</a:t>
            </a:r>
            <a:endParaRPr sz="2000" dirty="0">
              <a:solidFill>
                <a:srgbClr val="3BBA9C"/>
              </a:solidFill>
              <a:latin typeface="Gill Sans MT"/>
              <a:cs typeface="Gill Sans MT"/>
            </a:endParaRPr>
          </a:p>
          <a:p>
            <a:pPr marL="564515" indent="-285750" defTabSz="914400">
              <a:spcBef>
                <a:spcPts val="270"/>
              </a:spcBef>
              <a:buFont typeface="Wingdings"/>
              <a:buChar char=""/>
              <a:tabLst>
                <a:tab pos="564515" algn="l"/>
                <a:tab pos="565150" algn="l"/>
              </a:tabLst>
            </a:pPr>
            <a:r>
              <a:rPr dirty="0">
                <a:latin typeface="Gill Sans MT"/>
                <a:cs typeface="Gill Sans MT"/>
              </a:rPr>
              <a:t>A </a:t>
            </a:r>
            <a:r>
              <a:rPr spc="-20" dirty="0">
                <a:latin typeface="Gill Sans MT"/>
                <a:cs typeface="Gill Sans MT"/>
              </a:rPr>
              <a:t>few </a:t>
            </a:r>
            <a:r>
              <a:rPr dirty="0">
                <a:latin typeface="Gill Sans MT"/>
                <a:cs typeface="Gill Sans MT"/>
              </a:rPr>
              <a:t>lines in</a:t>
            </a:r>
            <a:r>
              <a:rPr spc="-40" dirty="0">
                <a:latin typeface="Gill Sans MT"/>
                <a:cs typeface="Gill Sans MT"/>
              </a:rPr>
              <a:t> </a:t>
            </a:r>
            <a:r>
              <a:rPr spc="-5" dirty="0">
                <a:latin typeface="Gill Sans MT"/>
                <a:cs typeface="Gill Sans MT"/>
              </a:rPr>
              <a:t>JSON</a:t>
            </a:r>
            <a:endParaRPr dirty="0">
              <a:latin typeface="Gill Sans MT"/>
              <a:cs typeface="Gill Sans MT"/>
            </a:endParaRPr>
          </a:p>
          <a:p>
            <a:pPr marL="787400" lvl="1" indent="-285115" defTabSz="914400">
              <a:spcBef>
                <a:spcPts val="295"/>
              </a:spcBef>
              <a:buFont typeface="Wingdings"/>
              <a:buChar char=""/>
              <a:tabLst>
                <a:tab pos="786765" algn="l"/>
                <a:tab pos="787400" algn="l"/>
              </a:tabLst>
            </a:pPr>
            <a:r>
              <a:rPr sz="1600" spc="-5" dirty="0">
                <a:latin typeface="Gill Sans MT"/>
                <a:cs typeface="Gill Sans MT"/>
              </a:rPr>
              <a:t>With BIM </a:t>
            </a:r>
            <a:r>
              <a:rPr sz="1600" dirty="0">
                <a:latin typeface="Gill Sans MT"/>
                <a:cs typeface="Gill Sans MT"/>
              </a:rPr>
              <a:t>semantic</a:t>
            </a:r>
            <a:r>
              <a:rPr sz="1600" spc="-25" dirty="0">
                <a:latin typeface="Gill Sans MT"/>
                <a:cs typeface="Gill Sans MT"/>
              </a:rPr>
              <a:t> </a:t>
            </a:r>
            <a:r>
              <a:rPr sz="1600" spc="-15" dirty="0">
                <a:latin typeface="Gill Sans MT"/>
                <a:cs typeface="Gill Sans MT"/>
              </a:rPr>
              <a:t>hierarchy</a:t>
            </a:r>
            <a:endParaRPr sz="1600" dirty="0">
              <a:latin typeface="Gill Sans MT"/>
              <a:cs typeface="Gill Sans MT"/>
            </a:endParaRPr>
          </a:p>
          <a:p>
            <a:pPr marL="564515" indent="-285750" defTabSz="914400">
              <a:spcBef>
                <a:spcPts val="254"/>
              </a:spcBef>
              <a:buFont typeface="Wingdings"/>
              <a:buChar char=""/>
              <a:tabLst>
                <a:tab pos="564515" algn="l"/>
                <a:tab pos="565150" algn="l"/>
              </a:tabLst>
            </a:pPr>
            <a:r>
              <a:rPr dirty="0">
                <a:latin typeface="Gill Sans MT"/>
                <a:cs typeface="Gill Sans MT"/>
              </a:rPr>
              <a:t>A permissioned</a:t>
            </a:r>
            <a:r>
              <a:rPr spc="-45" dirty="0">
                <a:latin typeface="Gill Sans MT"/>
                <a:cs typeface="Gill Sans MT"/>
              </a:rPr>
              <a:t> </a:t>
            </a:r>
            <a:r>
              <a:rPr dirty="0">
                <a:latin typeface="Gill Sans MT"/>
                <a:cs typeface="Gill Sans MT"/>
              </a:rPr>
              <a:t>blockchain</a:t>
            </a:r>
          </a:p>
        </p:txBody>
      </p:sp>
      <p:grpSp>
        <p:nvGrpSpPr>
          <p:cNvPr id="46" name="object 6">
            <a:extLst>
              <a:ext uri="{FF2B5EF4-FFF2-40B4-BE49-F238E27FC236}">
                <a16:creationId xmlns:a16="http://schemas.microsoft.com/office/drawing/2014/main" id="{D734789E-326E-4A08-BEC1-2AB617D38DC0}"/>
              </a:ext>
            </a:extLst>
          </p:cNvPr>
          <p:cNvGrpSpPr/>
          <p:nvPr/>
        </p:nvGrpSpPr>
        <p:grpSpPr>
          <a:xfrm>
            <a:off x="4664778" y="1603450"/>
            <a:ext cx="6866777" cy="3913286"/>
            <a:chOff x="4173909" y="1426464"/>
            <a:chExt cx="7896704" cy="4615100"/>
          </a:xfrm>
        </p:grpSpPr>
        <p:sp>
          <p:nvSpPr>
            <p:cNvPr id="51" name="object 7">
              <a:extLst>
                <a:ext uri="{FF2B5EF4-FFF2-40B4-BE49-F238E27FC236}">
                  <a16:creationId xmlns:a16="http://schemas.microsoft.com/office/drawing/2014/main" id="{3541DFA8-A04F-4E12-ABA2-6588337E9751}"/>
                </a:ext>
              </a:extLst>
            </p:cNvPr>
            <p:cNvSpPr/>
            <p:nvPr/>
          </p:nvSpPr>
          <p:spPr>
            <a:xfrm>
              <a:off x="7895844" y="1426464"/>
              <a:ext cx="4174769" cy="4615100"/>
            </a:xfrm>
            <a:prstGeom prst="rect">
              <a:avLst/>
            </a:prstGeom>
            <a:blipFill>
              <a:blip r:embed="rId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2" name="object 8">
              <a:extLst>
                <a:ext uri="{FF2B5EF4-FFF2-40B4-BE49-F238E27FC236}">
                  <a16:creationId xmlns:a16="http://schemas.microsoft.com/office/drawing/2014/main" id="{C5EB8211-55DE-40DE-89E8-6C4972BC62CF}"/>
                </a:ext>
              </a:extLst>
            </p:cNvPr>
            <p:cNvSpPr/>
            <p:nvPr/>
          </p:nvSpPr>
          <p:spPr>
            <a:xfrm>
              <a:off x="4173909" y="2938183"/>
              <a:ext cx="3563112" cy="1082039"/>
            </a:xfrm>
            <a:prstGeom prst="rect">
              <a:avLst/>
            </a:prstGeom>
            <a:blipFill>
              <a:blip r:embed="rId8"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988998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9982200" y="6383466"/>
            <a:ext cx="1123344" cy="278070"/>
          </a:xfrm>
          <a:prstGeom prst="rect">
            <a:avLst/>
          </a:prstGeom>
        </p:spPr>
      </p:pic>
      <p:cxnSp>
        <p:nvCxnSpPr>
          <p:cNvPr id="6" name="Straight Connector 5"/>
          <p:cNvCxnSpPr/>
          <p:nvPr/>
        </p:nvCxnSpPr>
        <p:spPr>
          <a:xfrm>
            <a:off x="11028181" y="6443500"/>
            <a:ext cx="0" cy="126531"/>
          </a:xfrm>
          <a:prstGeom prst="line">
            <a:avLst/>
          </a:prstGeom>
          <a:ln w="12700">
            <a:solidFill>
              <a:srgbClr val="5E647C"/>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8610600" y="6327935"/>
            <a:ext cx="2743200" cy="365125"/>
          </a:xfrm>
        </p:spPr>
        <p:txBody>
          <a:bodyPr/>
          <a:lstStyle/>
          <a:p>
            <a:fld id="{4F509CBE-1D59-470B-A45E-FE654AF591FB}" type="slidenum">
              <a:rPr lang="en-HK" smtClean="0"/>
              <a:t>16</a:t>
            </a:fld>
            <a:endParaRPr lang="en-HK"/>
          </a:p>
        </p:txBody>
      </p:sp>
      <p:sp>
        <p:nvSpPr>
          <p:cNvPr id="45" name="Title 1"/>
          <p:cNvSpPr txBox="1">
            <a:spLocks/>
          </p:cNvSpPr>
          <p:nvPr/>
        </p:nvSpPr>
        <p:spPr>
          <a:xfrm>
            <a:off x="1246671" y="215878"/>
            <a:ext cx="7667507" cy="46436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2E3047"/>
                </a:solidFill>
                <a:latin typeface="Cambria" panose="02040503050406030204" pitchFamily="18" charset="0"/>
                <a:ea typeface="Cambria" panose="02040503050406030204" pitchFamily="18" charset="0"/>
                <a:cs typeface="Arial" panose="020B0604020202020204" pitchFamily="34" charset="0"/>
              </a:rPr>
              <a:t>Research Breakthroughs: Blockchain Oracles</a:t>
            </a:r>
          </a:p>
        </p:txBody>
      </p:sp>
      <p:grpSp>
        <p:nvGrpSpPr>
          <p:cNvPr id="47" name="Group 46"/>
          <p:cNvGrpSpPr/>
          <p:nvPr/>
        </p:nvGrpSpPr>
        <p:grpSpPr>
          <a:xfrm>
            <a:off x="505150" y="312876"/>
            <a:ext cx="741522" cy="251362"/>
            <a:chOff x="23969" y="245027"/>
            <a:chExt cx="796956" cy="270153"/>
          </a:xfrm>
        </p:grpSpPr>
        <p:sp>
          <p:nvSpPr>
            <p:cNvPr id="48" name="Cube 47"/>
            <p:cNvSpPr/>
            <p:nvPr/>
          </p:nvSpPr>
          <p:spPr>
            <a:xfrm>
              <a:off x="23969" y="245578"/>
              <a:ext cx="265109" cy="269601"/>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9" name="Cube 48"/>
            <p:cNvSpPr/>
            <p:nvPr/>
          </p:nvSpPr>
          <p:spPr>
            <a:xfrm>
              <a:off x="289621" y="245027"/>
              <a:ext cx="265652" cy="270152"/>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0" name="Cube 49"/>
            <p:cNvSpPr/>
            <p:nvPr/>
          </p:nvSpPr>
          <p:spPr>
            <a:xfrm>
              <a:off x="555273" y="245028"/>
              <a:ext cx="265652" cy="270152"/>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grpSp>
      <p:grpSp>
        <p:nvGrpSpPr>
          <p:cNvPr id="36" name="Group 35"/>
          <p:cNvGrpSpPr/>
          <p:nvPr/>
        </p:nvGrpSpPr>
        <p:grpSpPr>
          <a:xfrm>
            <a:off x="9821425" y="6423122"/>
            <a:ext cx="184278" cy="166192"/>
            <a:chOff x="6738230" y="314450"/>
            <a:chExt cx="1261526" cy="1191864"/>
          </a:xfrm>
        </p:grpSpPr>
        <p:pic>
          <p:nvPicPr>
            <p:cNvPr id="37" name="Picture 36"/>
            <p:cNvPicPr>
              <a:picLocks noChangeAspect="1"/>
            </p:cNvPicPr>
            <p:nvPr/>
          </p:nvPicPr>
          <p:blipFill>
            <a:blip r:embed="rId3"/>
            <a:stretch>
              <a:fillRect/>
            </a:stretch>
          </p:blipFill>
          <p:spPr>
            <a:xfrm>
              <a:off x="6738230" y="322298"/>
              <a:ext cx="1261526" cy="1184016"/>
            </a:xfrm>
            <a:prstGeom prst="rect">
              <a:avLst/>
            </a:prstGeom>
          </p:spPr>
        </p:pic>
        <p:sp>
          <p:nvSpPr>
            <p:cNvPr id="38" name="Parallelogram 37"/>
            <p:cNvSpPr/>
            <p:nvPr/>
          </p:nvSpPr>
          <p:spPr>
            <a:xfrm rot="8047731" flipV="1">
              <a:off x="7282539" y="407457"/>
              <a:ext cx="471309" cy="285296"/>
            </a:xfrm>
            <a:prstGeom prst="parallelogram">
              <a:avLst>
                <a:gd name="adj" fmla="val 52821"/>
              </a:avLst>
            </a:prstGeom>
            <a:solidFill>
              <a:srgbClr val="3BB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40" name="Parallelogram 39"/>
            <p:cNvSpPr/>
            <p:nvPr/>
          </p:nvSpPr>
          <p:spPr>
            <a:xfrm rot="11701053">
              <a:off x="7005546" y="1140472"/>
              <a:ext cx="477844" cy="269399"/>
            </a:xfrm>
            <a:prstGeom prst="parallelogram">
              <a:avLst>
                <a:gd name="adj" fmla="val 57880"/>
              </a:avLst>
            </a:prstGeom>
            <a:solidFill>
              <a:srgbClr val="5E6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50" y="6275099"/>
            <a:ext cx="1757923" cy="358574"/>
          </a:xfrm>
          <a:prstGeom prst="rect">
            <a:avLst/>
          </a:prstGeom>
        </p:spPr>
      </p:pic>
      <p:sp>
        <p:nvSpPr>
          <p:cNvPr id="17" name="Cube 16"/>
          <p:cNvSpPr/>
          <p:nvPr/>
        </p:nvSpPr>
        <p:spPr>
          <a:xfrm>
            <a:off x="505151" y="313389"/>
            <a:ext cx="246669" cy="250848"/>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8" name="Picture 2" descr="Link Chain Svg Png Icon Free Download (#448372) - OnlineWebFonts.COM"/>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691473" flipH="1" flipV="1">
            <a:off x="715101" y="400177"/>
            <a:ext cx="76985" cy="76985"/>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p:cNvSpPr/>
          <p:nvPr/>
        </p:nvSpPr>
        <p:spPr>
          <a:xfrm>
            <a:off x="752324" y="312877"/>
            <a:ext cx="247174" cy="251361"/>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1" name="Picture 2" descr="Link Chain Svg Png Icon Free Download (#448372) - OnlineWebFonts.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691473" flipH="1" flipV="1">
            <a:off x="964301" y="401651"/>
            <a:ext cx="74046" cy="74046"/>
          </a:xfrm>
          <a:prstGeom prst="rect">
            <a:avLst/>
          </a:prstGeom>
          <a:noFill/>
          <a:extLst>
            <a:ext uri="{909E8E84-426E-40DD-AFC4-6F175D3DCCD1}">
              <a14:hiddenFill xmlns:a14="http://schemas.microsoft.com/office/drawing/2010/main">
                <a:solidFill>
                  <a:srgbClr val="FFFFFF"/>
                </a:solidFill>
              </a14:hiddenFill>
            </a:ext>
          </a:extLst>
        </p:spPr>
      </p:pic>
      <p:sp>
        <p:nvSpPr>
          <p:cNvPr id="22" name="Cube 21"/>
          <p:cNvSpPr/>
          <p:nvPr/>
        </p:nvSpPr>
        <p:spPr>
          <a:xfrm>
            <a:off x="999498" y="312878"/>
            <a:ext cx="247174" cy="251361"/>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pic>
        <p:nvPicPr>
          <p:cNvPr id="23"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971404" y="421295"/>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730733" y="421294"/>
            <a:ext cx="45719" cy="45719"/>
          </a:xfrm>
          <a:prstGeom prst="rect">
            <a:avLst/>
          </a:prstGeom>
          <a:noFill/>
          <a:extLst>
            <a:ext uri="{909E8E84-426E-40DD-AFC4-6F175D3DCCD1}">
              <a14:hiddenFill xmlns:a14="http://schemas.microsoft.com/office/drawing/2010/main">
                <a:solidFill>
                  <a:srgbClr val="FFFFFF"/>
                </a:solidFill>
              </a14:hiddenFill>
            </a:ext>
          </a:extLst>
        </p:spPr>
      </p:pic>
      <p:sp>
        <p:nvSpPr>
          <p:cNvPr id="26" name="object 4">
            <a:extLst>
              <a:ext uri="{FF2B5EF4-FFF2-40B4-BE49-F238E27FC236}">
                <a16:creationId xmlns:a16="http://schemas.microsoft.com/office/drawing/2014/main" id="{853FF6FB-DB9D-4BEF-9618-3AA7B71F03EF}"/>
              </a:ext>
            </a:extLst>
          </p:cNvPr>
          <p:cNvSpPr txBox="1"/>
          <p:nvPr/>
        </p:nvSpPr>
        <p:spPr>
          <a:xfrm>
            <a:off x="448681" y="834258"/>
            <a:ext cx="7237332" cy="3358612"/>
          </a:xfrm>
          <a:prstGeom prst="rect">
            <a:avLst/>
          </a:prstGeom>
        </p:spPr>
        <p:txBody>
          <a:bodyPr vert="horz" wrap="square" lIns="0" tIns="54610" rIns="0" bIns="0" rtlCol="0">
            <a:spAutoFit/>
          </a:bodyPr>
          <a:lstStyle/>
          <a:p>
            <a:pPr marL="101600" defTabSz="914400">
              <a:spcBef>
                <a:spcPts val="430"/>
              </a:spcBef>
            </a:pPr>
            <a:r>
              <a:rPr lang="en-US" sz="2000" spc="-5" dirty="0">
                <a:solidFill>
                  <a:srgbClr val="3BBA9C"/>
                </a:solidFill>
                <a:cs typeface="Gill Sans MT"/>
              </a:rPr>
              <a:t>Smart Construction Objects enabled Blockchain Oracles</a:t>
            </a:r>
            <a:endParaRPr sz="2000" dirty="0">
              <a:solidFill>
                <a:srgbClr val="3BBA9C"/>
              </a:solidFill>
              <a:cs typeface="Gill Sans MT"/>
            </a:endParaRPr>
          </a:p>
          <a:p>
            <a:pPr marL="564515" indent="-285750" defTabSz="914400">
              <a:spcBef>
                <a:spcPts val="280"/>
              </a:spcBef>
              <a:buFont typeface="Wingdings"/>
              <a:buChar char=""/>
              <a:tabLst>
                <a:tab pos="564515" algn="l"/>
                <a:tab pos="565150" algn="l"/>
              </a:tabLst>
            </a:pPr>
            <a:r>
              <a:rPr lang="en-US" sz="1600" dirty="0">
                <a:cs typeface="Gill Sans MT"/>
              </a:rPr>
              <a:t>Single Point of Failure (</a:t>
            </a:r>
            <a:r>
              <a:rPr lang="en-US" sz="1600" dirty="0" err="1">
                <a:cs typeface="Gill Sans MT"/>
              </a:rPr>
              <a:t>SPoF</a:t>
            </a:r>
            <a:r>
              <a:rPr lang="en-US" sz="1600" dirty="0">
                <a:cs typeface="Gill Sans MT"/>
              </a:rPr>
              <a:t>), Such as One Source of Information </a:t>
            </a:r>
          </a:p>
          <a:p>
            <a:pPr marL="278765" defTabSz="914400">
              <a:spcBef>
                <a:spcPts val="280"/>
              </a:spcBef>
              <a:tabLst>
                <a:tab pos="564515" algn="l"/>
                <a:tab pos="565150" algn="l"/>
              </a:tabLst>
            </a:pPr>
            <a:r>
              <a:rPr lang="en-US" sz="1600" dirty="0">
                <a:cs typeface="Gill Sans MT"/>
              </a:rPr>
              <a:t>     from the Centralized BIM Platform</a:t>
            </a:r>
          </a:p>
          <a:p>
            <a:pPr marL="564515" indent="-285750" defTabSz="914400">
              <a:spcBef>
                <a:spcPts val="254"/>
              </a:spcBef>
              <a:buFont typeface="Wingdings"/>
              <a:buChar char=""/>
              <a:tabLst>
                <a:tab pos="564515" algn="l"/>
                <a:tab pos="565150" algn="l"/>
              </a:tabLst>
            </a:pPr>
            <a:r>
              <a:rPr lang="en-US" sz="1600" dirty="0">
                <a:cs typeface="Gill Sans MT"/>
              </a:rPr>
              <a:t>Trustworthy Data with Good Quality</a:t>
            </a:r>
          </a:p>
          <a:p>
            <a:pPr marL="564515" indent="-285750" defTabSz="914400">
              <a:spcBef>
                <a:spcPts val="254"/>
              </a:spcBef>
              <a:buFont typeface="Wingdings"/>
              <a:buChar char=""/>
              <a:tabLst>
                <a:tab pos="564515" algn="l"/>
                <a:tab pos="565150" algn="l"/>
              </a:tabLst>
            </a:pPr>
            <a:r>
              <a:rPr lang="en-US" sz="1600" dirty="0">
                <a:cs typeface="Gill Sans MT"/>
              </a:rPr>
              <a:t>On-chain, Cross-chain, Off-chain Interactions</a:t>
            </a:r>
          </a:p>
          <a:p>
            <a:pPr marL="101600" defTabSz="914400">
              <a:spcBef>
                <a:spcPts val="430"/>
              </a:spcBef>
              <a:tabLst>
                <a:tab pos="564515" algn="l"/>
                <a:tab pos="565150" algn="l"/>
              </a:tabLst>
            </a:pPr>
            <a:endParaRPr lang="en-US" sz="2000" spc="-5" dirty="0">
              <a:solidFill>
                <a:srgbClr val="3BBA9C"/>
              </a:solidFill>
            </a:endParaRPr>
          </a:p>
          <a:p>
            <a:pPr marL="101600" defTabSz="914400">
              <a:spcBef>
                <a:spcPts val="430"/>
              </a:spcBef>
              <a:tabLst>
                <a:tab pos="564515" algn="l"/>
                <a:tab pos="565150" algn="l"/>
              </a:tabLst>
            </a:pPr>
            <a:r>
              <a:rPr lang="en-US" sz="2000" spc="-5" dirty="0">
                <a:solidFill>
                  <a:srgbClr val="3BBA9C"/>
                </a:solidFill>
              </a:rPr>
              <a:t>Smart Contracts</a:t>
            </a:r>
            <a:endParaRPr sz="2000" spc="-5" dirty="0">
              <a:solidFill>
                <a:srgbClr val="3BBA9C"/>
              </a:solidFill>
            </a:endParaRPr>
          </a:p>
          <a:p>
            <a:pPr marL="558800" indent="-285115" defTabSz="914400">
              <a:spcBef>
                <a:spcPts val="270"/>
              </a:spcBef>
              <a:buFont typeface="Wingdings"/>
              <a:buChar char=""/>
              <a:tabLst>
                <a:tab pos="558165" algn="l"/>
                <a:tab pos="558800" algn="l"/>
              </a:tabLst>
            </a:pPr>
            <a:r>
              <a:rPr lang="en-US" sz="1600" spc="-15" dirty="0">
                <a:cs typeface="Gill Sans MT"/>
              </a:rPr>
              <a:t>Service Smart Contract (SSC)</a:t>
            </a:r>
          </a:p>
          <a:p>
            <a:pPr marL="558800" indent="-285115" defTabSz="914400">
              <a:spcBef>
                <a:spcPts val="270"/>
              </a:spcBef>
              <a:buFont typeface="Wingdings"/>
              <a:buChar char=""/>
              <a:tabLst>
                <a:tab pos="558165" algn="l"/>
                <a:tab pos="558800" algn="l"/>
              </a:tabLst>
            </a:pPr>
            <a:r>
              <a:rPr lang="en-US" sz="1600" spc="-15" dirty="0">
                <a:cs typeface="Gill Sans MT"/>
              </a:rPr>
              <a:t>Reputation Smart Contract (RSC)</a:t>
            </a:r>
          </a:p>
          <a:p>
            <a:pPr marL="558800" indent="-285115" defTabSz="914400">
              <a:spcBef>
                <a:spcPts val="270"/>
              </a:spcBef>
              <a:buFont typeface="Wingdings"/>
              <a:buChar char=""/>
              <a:tabLst>
                <a:tab pos="558165" algn="l"/>
                <a:tab pos="558800" algn="l"/>
              </a:tabLst>
            </a:pPr>
            <a:r>
              <a:rPr lang="en-US" sz="1600" spc="-15" dirty="0">
                <a:cs typeface="Gill Sans MT"/>
              </a:rPr>
              <a:t>Aggregator Smart Contract (ASC)</a:t>
            </a:r>
          </a:p>
          <a:p>
            <a:pPr marL="558800" indent="-285115" defTabSz="914400">
              <a:spcBef>
                <a:spcPts val="270"/>
              </a:spcBef>
              <a:buFont typeface="Wingdings"/>
              <a:buChar char=""/>
              <a:tabLst>
                <a:tab pos="558165" algn="l"/>
                <a:tab pos="558800" algn="l"/>
              </a:tabLst>
            </a:pPr>
            <a:r>
              <a:rPr lang="en-US" sz="1600" spc="-15" dirty="0">
                <a:cs typeface="Gill Sans MT"/>
              </a:rPr>
              <a:t>Oracles Smart Contract (OSC)</a:t>
            </a:r>
          </a:p>
        </p:txBody>
      </p:sp>
      <p:pic>
        <p:nvPicPr>
          <p:cNvPr id="27" name="Picture 26">
            <a:extLst>
              <a:ext uri="{FF2B5EF4-FFF2-40B4-BE49-F238E27FC236}">
                <a16:creationId xmlns:a16="http://schemas.microsoft.com/office/drawing/2014/main" id="{CB484635-4451-4EC8-8411-C5B4B90D1A60}"/>
              </a:ext>
            </a:extLst>
          </p:cNvPr>
          <p:cNvPicPr>
            <a:picLocks noChangeAspect="1"/>
          </p:cNvPicPr>
          <p:nvPr/>
        </p:nvPicPr>
        <p:blipFill>
          <a:blip r:embed="rId7"/>
          <a:stretch>
            <a:fillRect/>
          </a:stretch>
        </p:blipFill>
        <p:spPr>
          <a:xfrm>
            <a:off x="6629400" y="843991"/>
            <a:ext cx="4995679" cy="1993525"/>
          </a:xfrm>
          <a:prstGeom prst="rect">
            <a:avLst/>
          </a:prstGeom>
        </p:spPr>
      </p:pic>
      <p:pic>
        <p:nvPicPr>
          <p:cNvPr id="28" name="Picture 27">
            <a:extLst>
              <a:ext uri="{FF2B5EF4-FFF2-40B4-BE49-F238E27FC236}">
                <a16:creationId xmlns:a16="http://schemas.microsoft.com/office/drawing/2014/main" id="{9454CF1B-B83B-4553-91B3-36C59C7F335C}"/>
              </a:ext>
            </a:extLst>
          </p:cNvPr>
          <p:cNvPicPr>
            <a:picLocks noChangeAspect="1"/>
          </p:cNvPicPr>
          <p:nvPr/>
        </p:nvPicPr>
        <p:blipFill>
          <a:blip r:embed="rId8"/>
          <a:stretch>
            <a:fillRect/>
          </a:stretch>
        </p:blipFill>
        <p:spPr>
          <a:xfrm>
            <a:off x="8203525" y="2968536"/>
            <a:ext cx="3421554" cy="3218132"/>
          </a:xfrm>
          <a:prstGeom prst="rect">
            <a:avLst/>
          </a:prstGeom>
        </p:spPr>
      </p:pic>
      <p:pic>
        <p:nvPicPr>
          <p:cNvPr id="29" name="Picture 28">
            <a:extLst>
              <a:ext uri="{FF2B5EF4-FFF2-40B4-BE49-F238E27FC236}">
                <a16:creationId xmlns:a16="http://schemas.microsoft.com/office/drawing/2014/main" id="{D68A1CB7-8D1D-47DB-8C0C-897E1FD94EF6}"/>
              </a:ext>
            </a:extLst>
          </p:cNvPr>
          <p:cNvPicPr>
            <a:picLocks noChangeAspect="1"/>
          </p:cNvPicPr>
          <p:nvPr/>
        </p:nvPicPr>
        <p:blipFill>
          <a:blip r:embed="rId9"/>
          <a:stretch>
            <a:fillRect/>
          </a:stretch>
        </p:blipFill>
        <p:spPr>
          <a:xfrm>
            <a:off x="4137191" y="2989895"/>
            <a:ext cx="2926657" cy="1734117"/>
          </a:xfrm>
          <a:prstGeom prst="rect">
            <a:avLst/>
          </a:prstGeom>
        </p:spPr>
      </p:pic>
      <p:pic>
        <p:nvPicPr>
          <p:cNvPr id="30" name="Picture 29">
            <a:extLst>
              <a:ext uri="{FF2B5EF4-FFF2-40B4-BE49-F238E27FC236}">
                <a16:creationId xmlns:a16="http://schemas.microsoft.com/office/drawing/2014/main" id="{999AD8C5-19C2-4DE8-BE42-AB256BB2FE48}"/>
              </a:ext>
            </a:extLst>
          </p:cNvPr>
          <p:cNvPicPr>
            <a:picLocks noChangeAspect="1"/>
          </p:cNvPicPr>
          <p:nvPr/>
        </p:nvPicPr>
        <p:blipFill>
          <a:blip r:embed="rId10"/>
          <a:stretch>
            <a:fillRect/>
          </a:stretch>
        </p:blipFill>
        <p:spPr>
          <a:xfrm>
            <a:off x="628484" y="4652356"/>
            <a:ext cx="2826155" cy="1534312"/>
          </a:xfrm>
          <a:prstGeom prst="rect">
            <a:avLst/>
          </a:prstGeom>
        </p:spPr>
      </p:pic>
      <p:pic>
        <p:nvPicPr>
          <p:cNvPr id="31" name="Picture 30">
            <a:extLst>
              <a:ext uri="{FF2B5EF4-FFF2-40B4-BE49-F238E27FC236}">
                <a16:creationId xmlns:a16="http://schemas.microsoft.com/office/drawing/2014/main" id="{EA235A3F-3200-4010-8BE3-AFC726E974B9}"/>
              </a:ext>
            </a:extLst>
          </p:cNvPr>
          <p:cNvPicPr>
            <a:picLocks noChangeAspect="1"/>
          </p:cNvPicPr>
          <p:nvPr/>
        </p:nvPicPr>
        <p:blipFill>
          <a:blip r:embed="rId11"/>
          <a:stretch>
            <a:fillRect/>
          </a:stretch>
        </p:blipFill>
        <p:spPr>
          <a:xfrm>
            <a:off x="3972151" y="4982090"/>
            <a:ext cx="3091697" cy="1700433"/>
          </a:xfrm>
          <a:prstGeom prst="rect">
            <a:avLst/>
          </a:prstGeom>
        </p:spPr>
      </p:pic>
    </p:spTree>
    <p:extLst>
      <p:ext uri="{BB962C8B-B14F-4D97-AF65-F5344CB8AC3E}">
        <p14:creationId xmlns:p14="http://schemas.microsoft.com/office/powerpoint/2010/main" val="2533178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9982200" y="6383466"/>
            <a:ext cx="1123344" cy="278070"/>
          </a:xfrm>
          <a:prstGeom prst="rect">
            <a:avLst/>
          </a:prstGeom>
        </p:spPr>
      </p:pic>
      <p:cxnSp>
        <p:nvCxnSpPr>
          <p:cNvPr id="6" name="Straight Connector 5"/>
          <p:cNvCxnSpPr/>
          <p:nvPr/>
        </p:nvCxnSpPr>
        <p:spPr>
          <a:xfrm>
            <a:off x="11028181" y="6443500"/>
            <a:ext cx="0" cy="126531"/>
          </a:xfrm>
          <a:prstGeom prst="line">
            <a:avLst/>
          </a:prstGeom>
          <a:ln w="12700">
            <a:solidFill>
              <a:srgbClr val="5E647C"/>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8610600" y="6327935"/>
            <a:ext cx="2743200" cy="365125"/>
          </a:xfrm>
        </p:spPr>
        <p:txBody>
          <a:bodyPr/>
          <a:lstStyle/>
          <a:p>
            <a:fld id="{4F509CBE-1D59-470B-A45E-FE654AF591FB}" type="slidenum">
              <a:rPr lang="en-HK" smtClean="0"/>
              <a:t>17</a:t>
            </a:fld>
            <a:endParaRPr lang="en-HK"/>
          </a:p>
        </p:txBody>
      </p:sp>
      <p:sp>
        <p:nvSpPr>
          <p:cNvPr id="45" name="Title 1"/>
          <p:cNvSpPr txBox="1">
            <a:spLocks/>
          </p:cNvSpPr>
          <p:nvPr/>
        </p:nvSpPr>
        <p:spPr>
          <a:xfrm>
            <a:off x="1246672" y="215878"/>
            <a:ext cx="9696790" cy="46436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2E3047"/>
                </a:solidFill>
                <a:latin typeface="Cambria" panose="02040503050406030204" pitchFamily="18" charset="0"/>
                <a:ea typeface="Cambria" panose="02040503050406030204" pitchFamily="18" charset="0"/>
                <a:cs typeface="Arial" panose="020B0604020202020204" pitchFamily="34" charset="0"/>
              </a:rPr>
              <a:t>Research Breakthroughs: Two Layer Adaptive Blockchain</a:t>
            </a:r>
          </a:p>
        </p:txBody>
      </p:sp>
      <p:grpSp>
        <p:nvGrpSpPr>
          <p:cNvPr id="47" name="Group 46"/>
          <p:cNvGrpSpPr/>
          <p:nvPr/>
        </p:nvGrpSpPr>
        <p:grpSpPr>
          <a:xfrm>
            <a:off x="505150" y="312876"/>
            <a:ext cx="741522" cy="251362"/>
            <a:chOff x="23969" y="245027"/>
            <a:chExt cx="796956" cy="270153"/>
          </a:xfrm>
        </p:grpSpPr>
        <p:sp>
          <p:nvSpPr>
            <p:cNvPr id="48" name="Cube 47"/>
            <p:cNvSpPr/>
            <p:nvPr/>
          </p:nvSpPr>
          <p:spPr>
            <a:xfrm>
              <a:off x="23969" y="245578"/>
              <a:ext cx="265109" cy="269601"/>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9" name="Cube 48"/>
            <p:cNvSpPr/>
            <p:nvPr/>
          </p:nvSpPr>
          <p:spPr>
            <a:xfrm>
              <a:off x="289621" y="245027"/>
              <a:ext cx="265652" cy="270152"/>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0" name="Cube 49"/>
            <p:cNvSpPr/>
            <p:nvPr/>
          </p:nvSpPr>
          <p:spPr>
            <a:xfrm>
              <a:off x="555273" y="245028"/>
              <a:ext cx="265652" cy="270152"/>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grpSp>
      <p:grpSp>
        <p:nvGrpSpPr>
          <p:cNvPr id="36" name="Group 35"/>
          <p:cNvGrpSpPr/>
          <p:nvPr/>
        </p:nvGrpSpPr>
        <p:grpSpPr>
          <a:xfrm>
            <a:off x="9821425" y="6423122"/>
            <a:ext cx="184278" cy="166192"/>
            <a:chOff x="6738230" y="314450"/>
            <a:chExt cx="1261526" cy="1191864"/>
          </a:xfrm>
        </p:grpSpPr>
        <p:pic>
          <p:nvPicPr>
            <p:cNvPr id="37" name="Picture 36"/>
            <p:cNvPicPr>
              <a:picLocks noChangeAspect="1"/>
            </p:cNvPicPr>
            <p:nvPr/>
          </p:nvPicPr>
          <p:blipFill>
            <a:blip r:embed="rId3"/>
            <a:stretch>
              <a:fillRect/>
            </a:stretch>
          </p:blipFill>
          <p:spPr>
            <a:xfrm>
              <a:off x="6738230" y="322298"/>
              <a:ext cx="1261526" cy="1184016"/>
            </a:xfrm>
            <a:prstGeom prst="rect">
              <a:avLst/>
            </a:prstGeom>
          </p:spPr>
        </p:pic>
        <p:sp>
          <p:nvSpPr>
            <p:cNvPr id="38" name="Parallelogram 37"/>
            <p:cNvSpPr/>
            <p:nvPr/>
          </p:nvSpPr>
          <p:spPr>
            <a:xfrm rot="8047731" flipV="1">
              <a:off x="7282539" y="407457"/>
              <a:ext cx="471309" cy="285296"/>
            </a:xfrm>
            <a:prstGeom prst="parallelogram">
              <a:avLst>
                <a:gd name="adj" fmla="val 52821"/>
              </a:avLst>
            </a:prstGeom>
            <a:solidFill>
              <a:srgbClr val="3BB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40" name="Parallelogram 39"/>
            <p:cNvSpPr/>
            <p:nvPr/>
          </p:nvSpPr>
          <p:spPr>
            <a:xfrm rot="11701053">
              <a:off x="7005546" y="1140472"/>
              <a:ext cx="477844" cy="269399"/>
            </a:xfrm>
            <a:prstGeom prst="parallelogram">
              <a:avLst>
                <a:gd name="adj" fmla="val 57880"/>
              </a:avLst>
            </a:prstGeom>
            <a:solidFill>
              <a:srgbClr val="5E6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50" y="6275099"/>
            <a:ext cx="1757923" cy="358574"/>
          </a:xfrm>
          <a:prstGeom prst="rect">
            <a:avLst/>
          </a:prstGeom>
        </p:spPr>
      </p:pic>
      <p:sp>
        <p:nvSpPr>
          <p:cNvPr id="17" name="Cube 16"/>
          <p:cNvSpPr/>
          <p:nvPr/>
        </p:nvSpPr>
        <p:spPr>
          <a:xfrm>
            <a:off x="505151" y="313389"/>
            <a:ext cx="246669" cy="250848"/>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8" name="Picture 2" descr="Link Chain Svg Png Icon Free Download (#448372) - OnlineWebFonts.COM"/>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691473" flipH="1" flipV="1">
            <a:off x="715101" y="400177"/>
            <a:ext cx="76985" cy="76985"/>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p:cNvSpPr/>
          <p:nvPr/>
        </p:nvSpPr>
        <p:spPr>
          <a:xfrm>
            <a:off x="752324" y="312877"/>
            <a:ext cx="247174" cy="251361"/>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1" name="Picture 2" descr="Link Chain Svg Png Icon Free Download (#448372) - OnlineWebFonts.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691473" flipH="1" flipV="1">
            <a:off x="964301" y="401651"/>
            <a:ext cx="74046" cy="74046"/>
          </a:xfrm>
          <a:prstGeom prst="rect">
            <a:avLst/>
          </a:prstGeom>
          <a:noFill/>
          <a:extLst>
            <a:ext uri="{909E8E84-426E-40DD-AFC4-6F175D3DCCD1}">
              <a14:hiddenFill xmlns:a14="http://schemas.microsoft.com/office/drawing/2010/main">
                <a:solidFill>
                  <a:srgbClr val="FFFFFF"/>
                </a:solidFill>
              </a14:hiddenFill>
            </a:ext>
          </a:extLst>
        </p:spPr>
      </p:pic>
      <p:sp>
        <p:nvSpPr>
          <p:cNvPr id="22" name="Cube 21"/>
          <p:cNvSpPr/>
          <p:nvPr/>
        </p:nvSpPr>
        <p:spPr>
          <a:xfrm>
            <a:off x="999498" y="312878"/>
            <a:ext cx="247174" cy="251361"/>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pic>
        <p:nvPicPr>
          <p:cNvPr id="23"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971404" y="421295"/>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730733" y="421294"/>
            <a:ext cx="45719" cy="45719"/>
          </a:xfrm>
          <a:prstGeom prst="rect">
            <a:avLst/>
          </a:prstGeom>
          <a:noFill/>
          <a:extLst>
            <a:ext uri="{909E8E84-426E-40DD-AFC4-6F175D3DCCD1}">
              <a14:hiddenFill xmlns:a14="http://schemas.microsoft.com/office/drawing/2010/main">
                <a:solidFill>
                  <a:srgbClr val="FFFFFF"/>
                </a:solidFill>
              </a14:hiddenFill>
            </a:ext>
          </a:extLst>
        </p:spPr>
      </p:pic>
      <p:sp>
        <p:nvSpPr>
          <p:cNvPr id="32" name="object 4">
            <a:extLst>
              <a:ext uri="{FF2B5EF4-FFF2-40B4-BE49-F238E27FC236}">
                <a16:creationId xmlns:a16="http://schemas.microsoft.com/office/drawing/2014/main" id="{FBCE37B3-2D6E-47A1-92E1-591E9DCAEA7A}"/>
              </a:ext>
            </a:extLst>
          </p:cNvPr>
          <p:cNvSpPr txBox="1"/>
          <p:nvPr/>
        </p:nvSpPr>
        <p:spPr>
          <a:xfrm>
            <a:off x="415639" y="954860"/>
            <a:ext cx="7571088" cy="2714846"/>
          </a:xfrm>
          <a:prstGeom prst="rect">
            <a:avLst/>
          </a:prstGeom>
        </p:spPr>
        <p:txBody>
          <a:bodyPr vert="horz" wrap="square" lIns="0" tIns="54610" rIns="0" bIns="0" rtlCol="0">
            <a:spAutoFit/>
          </a:bodyPr>
          <a:lstStyle/>
          <a:p>
            <a:pPr marL="101600" defTabSz="914400">
              <a:spcBef>
                <a:spcPts val="430"/>
              </a:spcBef>
            </a:pPr>
            <a:r>
              <a:rPr lang="en-US" sz="2000" spc="-5" dirty="0">
                <a:cs typeface="Gill Sans MT"/>
              </a:rPr>
              <a:t>Two-layer Adaptive Blockchain-based Supervision Model </a:t>
            </a:r>
          </a:p>
          <a:p>
            <a:pPr marL="564515" indent="-285750" defTabSz="914400">
              <a:spcBef>
                <a:spcPts val="254"/>
              </a:spcBef>
              <a:buFont typeface="Wingdings"/>
              <a:buChar char=""/>
              <a:tabLst>
                <a:tab pos="564515" algn="l"/>
                <a:tab pos="565150" algn="l"/>
              </a:tabLst>
            </a:pPr>
            <a:r>
              <a:rPr lang="en-US" sz="1600" dirty="0">
                <a:cs typeface="Gill Sans MT"/>
              </a:rPr>
              <a:t>Two-Layer Adaptive Blockchain Structure</a:t>
            </a:r>
          </a:p>
          <a:p>
            <a:pPr marL="564515" indent="-285750" defTabSz="914400">
              <a:spcBef>
                <a:spcPts val="254"/>
              </a:spcBef>
              <a:buFont typeface="Wingdings"/>
              <a:buChar char=""/>
              <a:tabLst>
                <a:tab pos="564515" algn="l"/>
                <a:tab pos="565150" algn="l"/>
              </a:tabLst>
            </a:pPr>
            <a:r>
              <a:rPr lang="en-US" sz="1600" dirty="0">
                <a:cs typeface="Gill Sans MT"/>
              </a:rPr>
              <a:t>Supervision Processes (Registration, Publish-subscribe, Sorting Service, Consensus)</a:t>
            </a:r>
          </a:p>
          <a:p>
            <a:pPr marL="564515" indent="-285750" defTabSz="914400">
              <a:spcBef>
                <a:spcPts val="254"/>
              </a:spcBef>
              <a:buFont typeface="Wingdings"/>
              <a:buChar char=""/>
              <a:tabLst>
                <a:tab pos="564515" algn="l"/>
                <a:tab pos="565150" algn="l"/>
              </a:tabLst>
            </a:pPr>
            <a:r>
              <a:rPr lang="en-US" sz="1600" dirty="0">
                <a:cs typeface="Gill Sans MT"/>
              </a:rPr>
              <a:t>Smart Contracts</a:t>
            </a:r>
          </a:p>
          <a:p>
            <a:pPr marL="564515" indent="-285750" defTabSz="914400">
              <a:spcBef>
                <a:spcPts val="254"/>
              </a:spcBef>
              <a:buFont typeface="Wingdings"/>
              <a:buChar char=""/>
              <a:tabLst>
                <a:tab pos="564515" algn="l"/>
                <a:tab pos="565150" algn="l"/>
              </a:tabLst>
            </a:pPr>
            <a:endParaRPr lang="en-US" sz="1600" dirty="0">
              <a:solidFill>
                <a:srgbClr val="222A35"/>
              </a:solidFill>
              <a:cs typeface="Gill Sans MT"/>
            </a:endParaRPr>
          </a:p>
          <a:p>
            <a:pPr marL="101600" defTabSz="914400">
              <a:spcBef>
                <a:spcPts val="430"/>
              </a:spcBef>
              <a:tabLst>
                <a:tab pos="564515" algn="l"/>
                <a:tab pos="565150" algn="l"/>
              </a:tabLst>
            </a:pPr>
            <a:r>
              <a:rPr lang="en-US" sz="2000" spc="-5" dirty="0">
                <a:solidFill>
                  <a:srgbClr val="3BBA9C"/>
                </a:solidFill>
              </a:rPr>
              <a:t>Performance Analysis of the TABS</a:t>
            </a:r>
            <a:endParaRPr sz="2000" spc="-5" dirty="0">
              <a:solidFill>
                <a:srgbClr val="3BBA9C"/>
              </a:solidFill>
            </a:endParaRPr>
          </a:p>
          <a:p>
            <a:pPr marL="558800" indent="-285115" defTabSz="914400">
              <a:spcBef>
                <a:spcPts val="270"/>
              </a:spcBef>
              <a:buFont typeface="Wingdings"/>
              <a:buChar char=""/>
              <a:tabLst>
                <a:tab pos="558165" algn="l"/>
                <a:tab pos="558800" algn="l"/>
              </a:tabLst>
            </a:pPr>
            <a:r>
              <a:rPr lang="en-US" sz="1600" spc="-15" dirty="0">
                <a:cs typeface="Gill Sans MT"/>
              </a:rPr>
              <a:t>Storage Cost (148.86KB vs 121.92MB)</a:t>
            </a:r>
          </a:p>
          <a:p>
            <a:pPr marL="558800" indent="-285115" defTabSz="914400">
              <a:spcBef>
                <a:spcPts val="270"/>
              </a:spcBef>
              <a:buFont typeface="Wingdings"/>
              <a:buChar char=""/>
              <a:tabLst>
                <a:tab pos="558165" algn="l"/>
                <a:tab pos="558800" algn="l"/>
              </a:tabLst>
            </a:pPr>
            <a:r>
              <a:rPr lang="en-US" sz="1600" spc="-15" dirty="0">
                <a:cs typeface="Gill Sans MT"/>
              </a:rPr>
              <a:t>Latency (Millisecond Level vs Few Days)</a:t>
            </a:r>
          </a:p>
          <a:p>
            <a:pPr marL="558800" indent="-285115" defTabSz="914400">
              <a:spcBef>
                <a:spcPts val="270"/>
              </a:spcBef>
              <a:buFont typeface="Wingdings"/>
              <a:buChar char=""/>
              <a:tabLst>
                <a:tab pos="558165" algn="l"/>
                <a:tab pos="558800" algn="l"/>
              </a:tabLst>
            </a:pPr>
            <a:r>
              <a:rPr lang="en-US" sz="1600" spc="-15" dirty="0">
                <a:cs typeface="Gill Sans MT"/>
              </a:rPr>
              <a:t>Privacy (Operation record, transaction data)</a:t>
            </a:r>
          </a:p>
        </p:txBody>
      </p:sp>
      <p:pic>
        <p:nvPicPr>
          <p:cNvPr id="33" name="Picture 32">
            <a:extLst>
              <a:ext uri="{FF2B5EF4-FFF2-40B4-BE49-F238E27FC236}">
                <a16:creationId xmlns:a16="http://schemas.microsoft.com/office/drawing/2014/main" id="{2645EE26-BE64-4F10-A38C-7381F7187E63}"/>
              </a:ext>
            </a:extLst>
          </p:cNvPr>
          <p:cNvPicPr>
            <a:picLocks noChangeAspect="1"/>
          </p:cNvPicPr>
          <p:nvPr/>
        </p:nvPicPr>
        <p:blipFill>
          <a:blip r:embed="rId7"/>
          <a:stretch>
            <a:fillRect/>
          </a:stretch>
        </p:blipFill>
        <p:spPr>
          <a:xfrm>
            <a:off x="4702298" y="1923973"/>
            <a:ext cx="3156934" cy="3364278"/>
          </a:xfrm>
          <a:prstGeom prst="rect">
            <a:avLst/>
          </a:prstGeom>
        </p:spPr>
      </p:pic>
      <p:pic>
        <p:nvPicPr>
          <p:cNvPr id="34" name="Picture 33">
            <a:extLst>
              <a:ext uri="{FF2B5EF4-FFF2-40B4-BE49-F238E27FC236}">
                <a16:creationId xmlns:a16="http://schemas.microsoft.com/office/drawing/2014/main" id="{4A1D13CB-7390-4EBE-9446-7C0F41A2EBAB}"/>
              </a:ext>
            </a:extLst>
          </p:cNvPr>
          <p:cNvPicPr>
            <a:picLocks noChangeAspect="1"/>
          </p:cNvPicPr>
          <p:nvPr/>
        </p:nvPicPr>
        <p:blipFill>
          <a:blip r:embed="rId8"/>
          <a:stretch>
            <a:fillRect/>
          </a:stretch>
        </p:blipFill>
        <p:spPr>
          <a:xfrm>
            <a:off x="8945268" y="4524076"/>
            <a:ext cx="2670566" cy="1821589"/>
          </a:xfrm>
          <a:prstGeom prst="rect">
            <a:avLst/>
          </a:prstGeom>
        </p:spPr>
      </p:pic>
      <p:pic>
        <p:nvPicPr>
          <p:cNvPr id="35" name="Picture 34">
            <a:extLst>
              <a:ext uri="{FF2B5EF4-FFF2-40B4-BE49-F238E27FC236}">
                <a16:creationId xmlns:a16="http://schemas.microsoft.com/office/drawing/2014/main" id="{11E9D72F-2A18-4E22-9AD3-2A4F12B79A76}"/>
              </a:ext>
            </a:extLst>
          </p:cNvPr>
          <p:cNvPicPr>
            <a:picLocks noChangeAspect="1"/>
          </p:cNvPicPr>
          <p:nvPr/>
        </p:nvPicPr>
        <p:blipFill>
          <a:blip r:embed="rId9"/>
          <a:stretch>
            <a:fillRect/>
          </a:stretch>
        </p:blipFill>
        <p:spPr>
          <a:xfrm>
            <a:off x="55418" y="4060327"/>
            <a:ext cx="4593597" cy="1936378"/>
          </a:xfrm>
          <a:prstGeom prst="rect">
            <a:avLst/>
          </a:prstGeom>
        </p:spPr>
      </p:pic>
      <p:pic>
        <p:nvPicPr>
          <p:cNvPr id="39" name="Picture 38">
            <a:extLst>
              <a:ext uri="{FF2B5EF4-FFF2-40B4-BE49-F238E27FC236}">
                <a16:creationId xmlns:a16="http://schemas.microsoft.com/office/drawing/2014/main" id="{C5793819-DFCD-4E8A-9C4B-2E77DEEB444E}"/>
              </a:ext>
            </a:extLst>
          </p:cNvPr>
          <p:cNvPicPr>
            <a:picLocks noChangeAspect="1"/>
          </p:cNvPicPr>
          <p:nvPr/>
        </p:nvPicPr>
        <p:blipFill>
          <a:blip r:embed="rId10"/>
          <a:stretch>
            <a:fillRect/>
          </a:stretch>
        </p:blipFill>
        <p:spPr>
          <a:xfrm>
            <a:off x="4809790" y="5421860"/>
            <a:ext cx="2980082" cy="1335688"/>
          </a:xfrm>
          <a:prstGeom prst="rect">
            <a:avLst/>
          </a:prstGeom>
        </p:spPr>
      </p:pic>
      <p:pic>
        <p:nvPicPr>
          <p:cNvPr id="27" name="Picture 26">
            <a:extLst>
              <a:ext uri="{FF2B5EF4-FFF2-40B4-BE49-F238E27FC236}">
                <a16:creationId xmlns:a16="http://schemas.microsoft.com/office/drawing/2014/main" id="{9DB108A7-E90D-4203-8546-30E43DF0E426}"/>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12515" y="666139"/>
            <a:ext cx="4224067" cy="3778725"/>
          </a:xfrm>
          <a:prstGeom prst="rect">
            <a:avLst/>
          </a:prstGeom>
          <a:noFill/>
        </p:spPr>
      </p:pic>
    </p:spTree>
    <p:extLst>
      <p:ext uri="{BB962C8B-B14F-4D97-AF65-F5344CB8AC3E}">
        <p14:creationId xmlns:p14="http://schemas.microsoft.com/office/powerpoint/2010/main" val="1543371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3133008"/>
            <a:ext cx="12192000" cy="3724992"/>
          </a:xfrm>
          <a:prstGeom prst="rect">
            <a:avLst/>
          </a:prstGeom>
          <a:solidFill>
            <a:srgbClr val="2E304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BBA9C"/>
              </a:solidFill>
            </a:endParaRPr>
          </a:p>
        </p:txBody>
      </p:sp>
      <p:sp>
        <p:nvSpPr>
          <p:cNvPr id="3" name="Title 1"/>
          <p:cNvSpPr txBox="1">
            <a:spLocks/>
          </p:cNvSpPr>
          <p:nvPr/>
        </p:nvSpPr>
        <p:spPr>
          <a:xfrm>
            <a:off x="4187824" y="3128032"/>
            <a:ext cx="4182166" cy="916623"/>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4000" b="1" spc="300" dirty="0">
                <a:solidFill>
                  <a:schemeClr val="bg1"/>
                </a:solidFill>
                <a:latin typeface="Rdg Vesta" panose="02000503060000020004" pitchFamily="50" charset="0"/>
              </a:rPr>
              <a:t>BIM SQUARE</a:t>
            </a:r>
          </a:p>
        </p:txBody>
      </p:sp>
      <p:pic>
        <p:nvPicPr>
          <p:cNvPr id="4" name="Picture 3"/>
          <p:cNvPicPr>
            <a:picLocks noChangeAspect="1"/>
          </p:cNvPicPr>
          <p:nvPr/>
        </p:nvPicPr>
        <p:blipFill>
          <a:blip r:embed="rId2"/>
          <a:stretch>
            <a:fillRect/>
          </a:stretch>
        </p:blipFill>
        <p:spPr>
          <a:xfrm>
            <a:off x="5247916" y="1684403"/>
            <a:ext cx="1261526" cy="1184016"/>
          </a:xfrm>
          <a:prstGeom prst="rect">
            <a:avLst/>
          </a:prstGeom>
        </p:spPr>
      </p:pic>
      <p:sp>
        <p:nvSpPr>
          <p:cNvPr id="5" name="Parallelogram 4"/>
          <p:cNvSpPr/>
          <p:nvPr/>
        </p:nvSpPr>
        <p:spPr>
          <a:xfrm rot="8047731" flipV="1">
            <a:off x="5792226" y="1769562"/>
            <a:ext cx="471309" cy="285296"/>
          </a:xfrm>
          <a:prstGeom prst="parallelogram">
            <a:avLst>
              <a:gd name="adj" fmla="val 52821"/>
            </a:avLst>
          </a:prstGeom>
          <a:solidFill>
            <a:srgbClr val="3BB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latin typeface="Rdg Vesta" panose="02000503060000020004" pitchFamily="50" charset="0"/>
            </a:endParaRPr>
          </a:p>
        </p:txBody>
      </p:sp>
      <p:sp>
        <p:nvSpPr>
          <p:cNvPr id="6" name="Parallelogram 5"/>
          <p:cNvSpPr/>
          <p:nvPr/>
        </p:nvSpPr>
        <p:spPr>
          <a:xfrm rot="11701053">
            <a:off x="5515232" y="2502578"/>
            <a:ext cx="477844" cy="269399"/>
          </a:xfrm>
          <a:prstGeom prst="parallelogram">
            <a:avLst>
              <a:gd name="adj" fmla="val 57880"/>
            </a:avLst>
          </a:prstGeom>
          <a:solidFill>
            <a:srgbClr val="5E6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latin typeface="Rdg Vesta" panose="02000503060000020004" pitchFamily="50" charset="0"/>
            </a:endParaRPr>
          </a:p>
        </p:txBody>
      </p:sp>
      <p:sp>
        <p:nvSpPr>
          <p:cNvPr id="7" name="Title 1"/>
          <p:cNvSpPr txBox="1">
            <a:spLocks/>
          </p:cNvSpPr>
          <p:nvPr/>
        </p:nvSpPr>
        <p:spPr>
          <a:xfrm>
            <a:off x="4187825" y="3793852"/>
            <a:ext cx="3712029" cy="50160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bg1"/>
                </a:solidFill>
                <a:latin typeface="Rdg Vesta" panose="02000503060000020004" pitchFamily="50" charset="0"/>
              </a:rPr>
              <a:t>a blockchain and </a:t>
            </a:r>
            <a:r>
              <a:rPr lang="en-US" sz="1400" i="1" dirty="0">
                <a:solidFill>
                  <a:schemeClr val="bg1"/>
                </a:solidFill>
                <a:latin typeface="Rdg Vesta" panose="02000503060000020004" pitchFamily="50" charset="0"/>
              </a:rPr>
              <a:t>i</a:t>
            </a:r>
            <a:r>
              <a:rPr lang="en-US" sz="1400" dirty="0">
                <a:solidFill>
                  <a:schemeClr val="bg1"/>
                </a:solidFill>
                <a:latin typeface="Rdg Vesta" panose="02000503060000020004" pitchFamily="50" charset="0"/>
              </a:rPr>
              <a:t>-core-enabled BIM platform</a:t>
            </a:r>
          </a:p>
        </p:txBody>
      </p:sp>
      <p:sp>
        <p:nvSpPr>
          <p:cNvPr id="9" name="Title 1"/>
          <p:cNvSpPr txBox="1">
            <a:spLocks/>
          </p:cNvSpPr>
          <p:nvPr/>
        </p:nvSpPr>
        <p:spPr>
          <a:xfrm>
            <a:off x="0" y="4397306"/>
            <a:ext cx="12192000" cy="161129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Rdg Vesta" panose="02000503060000020004" pitchFamily="50" charset="0"/>
              </a:rPr>
              <a:t>Thank you!</a:t>
            </a:r>
          </a:p>
          <a:p>
            <a:pPr algn="ctr"/>
            <a:endParaRPr lang="en-US" sz="1600" b="1" dirty="0">
              <a:solidFill>
                <a:schemeClr val="bg1"/>
              </a:solidFill>
              <a:latin typeface="Rdg Vesta" panose="02000503060000020004" pitchFamily="50" charset="0"/>
            </a:endParaRPr>
          </a:p>
          <a:p>
            <a:pPr algn="ctr"/>
            <a:r>
              <a:rPr lang="en-US" sz="2800" b="1" dirty="0">
                <a:solidFill>
                  <a:schemeClr val="bg1"/>
                </a:solidFill>
                <a:latin typeface="Rdg Vesta" panose="02000503060000020004" pitchFamily="50" charset="0"/>
              </a:rPr>
              <a:t> </a:t>
            </a:r>
          </a:p>
        </p:txBody>
      </p:sp>
    </p:spTree>
    <p:extLst>
      <p:ext uri="{BB962C8B-B14F-4D97-AF65-F5344CB8AC3E}">
        <p14:creationId xmlns:p14="http://schemas.microsoft.com/office/powerpoint/2010/main" val="3207806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5151" y="151041"/>
            <a:ext cx="10515600" cy="575029"/>
          </a:xfrm>
          <a:prstGeom prst="rect">
            <a:avLst/>
          </a:prstGeom>
          <a:noFill/>
        </p:spPr>
        <p:txBody>
          <a:bodyPr vert="horz" lIns="91440" tIns="45720" rIns="91440" bIns="45720" rtlCol="0" anchor="ctr">
            <a:noAutofit/>
          </a:bodyPr>
          <a:lstStyle/>
          <a:p>
            <a:r>
              <a:rPr dirty="0"/>
              <a:t>1 Research questions </a:t>
            </a:r>
            <a:r>
              <a:rPr dirty="0" err="1"/>
              <a:t>科學問題</a:t>
            </a:r>
            <a:endParaRPr dirty="0"/>
          </a:p>
        </p:txBody>
      </p:sp>
      <p:sp>
        <p:nvSpPr>
          <p:cNvPr id="3" name="object 3"/>
          <p:cNvSpPr txBox="1"/>
          <p:nvPr/>
        </p:nvSpPr>
        <p:spPr>
          <a:xfrm>
            <a:off x="704244" y="1383176"/>
            <a:ext cx="9806305" cy="3955415"/>
          </a:xfrm>
          <a:prstGeom prst="rect">
            <a:avLst/>
          </a:prstGeom>
        </p:spPr>
        <p:txBody>
          <a:bodyPr vert="horz" wrap="square" lIns="0" tIns="40005" rIns="0" bIns="0" rtlCol="0">
            <a:spAutoFit/>
          </a:bodyPr>
          <a:lstStyle/>
          <a:p>
            <a:pPr marL="12700">
              <a:lnSpc>
                <a:spcPct val="100000"/>
              </a:lnSpc>
              <a:spcBef>
                <a:spcPts val="315"/>
              </a:spcBef>
            </a:pPr>
            <a:r>
              <a:rPr sz="2400" spc="-15" dirty="0">
                <a:solidFill>
                  <a:srgbClr val="287F30"/>
                </a:solidFill>
                <a:latin typeface="Gill Sans MT"/>
                <a:cs typeface="Gill Sans MT"/>
              </a:rPr>
              <a:t>Three </a:t>
            </a:r>
            <a:r>
              <a:rPr sz="2400" spc="-5" dirty="0">
                <a:solidFill>
                  <a:srgbClr val="287F30"/>
                </a:solidFill>
                <a:latin typeface="Gill Sans MT"/>
                <a:cs typeface="Gill Sans MT"/>
              </a:rPr>
              <a:t>major</a:t>
            </a:r>
            <a:r>
              <a:rPr sz="2400" spc="5" dirty="0">
                <a:solidFill>
                  <a:srgbClr val="287F30"/>
                </a:solidFill>
                <a:latin typeface="Gill Sans MT"/>
                <a:cs typeface="Gill Sans MT"/>
              </a:rPr>
              <a:t> </a:t>
            </a:r>
            <a:r>
              <a:rPr sz="2400" spc="-5" dirty="0">
                <a:solidFill>
                  <a:srgbClr val="287F30"/>
                </a:solidFill>
                <a:latin typeface="Gill Sans MT"/>
                <a:cs typeface="Gill Sans MT"/>
              </a:rPr>
              <a:t>questions</a:t>
            </a:r>
            <a:endParaRPr sz="2400">
              <a:latin typeface="Gill Sans MT"/>
              <a:cs typeface="Gill Sans MT"/>
            </a:endParaRPr>
          </a:p>
          <a:p>
            <a:pPr marL="475615" indent="-285750">
              <a:lnSpc>
                <a:spcPct val="100000"/>
              </a:lnSpc>
              <a:spcBef>
                <a:spcPts val="215"/>
              </a:spcBef>
              <a:buChar char=""/>
              <a:tabLst>
                <a:tab pos="475615" algn="l"/>
                <a:tab pos="476250" algn="l"/>
                <a:tab pos="926465" algn="l"/>
              </a:tabLst>
            </a:pPr>
            <a:r>
              <a:rPr sz="2400" dirty="0">
                <a:solidFill>
                  <a:srgbClr val="287F30"/>
                </a:solidFill>
                <a:latin typeface="Wingdings"/>
                <a:cs typeface="Wingdings"/>
              </a:rPr>
              <a:t></a:t>
            </a:r>
            <a:r>
              <a:rPr sz="2400" dirty="0">
                <a:solidFill>
                  <a:srgbClr val="287F30"/>
                </a:solidFill>
                <a:latin typeface="Times New Roman"/>
                <a:cs typeface="Times New Roman"/>
              </a:rPr>
              <a:t>	</a:t>
            </a:r>
            <a:r>
              <a:rPr sz="2400" spc="-5" dirty="0">
                <a:solidFill>
                  <a:srgbClr val="222A35"/>
                </a:solidFill>
                <a:latin typeface="Gill Sans MT"/>
                <a:cs typeface="Gill Sans MT"/>
              </a:rPr>
              <a:t>What </a:t>
            </a:r>
            <a:r>
              <a:rPr sz="2400" spc="-10" dirty="0">
                <a:solidFill>
                  <a:srgbClr val="222A35"/>
                </a:solidFill>
                <a:latin typeface="Gill Sans MT"/>
                <a:cs typeface="Gill Sans MT"/>
              </a:rPr>
              <a:t>form </a:t>
            </a:r>
            <a:r>
              <a:rPr sz="2400" spc="-5" dirty="0">
                <a:solidFill>
                  <a:srgbClr val="222A35"/>
                </a:solidFill>
                <a:latin typeface="Gill Sans MT"/>
                <a:cs typeface="Gill Sans MT"/>
              </a:rPr>
              <a:t>of </a:t>
            </a:r>
            <a:r>
              <a:rPr sz="2400" dirty="0">
                <a:solidFill>
                  <a:srgbClr val="222A35"/>
                </a:solidFill>
                <a:latin typeface="Gill Sans MT"/>
                <a:cs typeface="Gill Sans MT"/>
              </a:rPr>
              <a:t>BIM </a:t>
            </a:r>
            <a:r>
              <a:rPr sz="2400" spc="-10" dirty="0">
                <a:solidFill>
                  <a:srgbClr val="222A35"/>
                </a:solidFill>
                <a:latin typeface="Gill Sans MT"/>
                <a:cs typeface="Gill Sans MT"/>
              </a:rPr>
              <a:t>for </a:t>
            </a:r>
            <a:r>
              <a:rPr sz="2400" spc="-5" dirty="0">
                <a:solidFill>
                  <a:srgbClr val="222A35"/>
                </a:solidFill>
                <a:latin typeface="Gill Sans MT"/>
                <a:cs typeface="Gill Sans MT"/>
              </a:rPr>
              <a:t>blockchain </a:t>
            </a:r>
            <a:r>
              <a:rPr sz="2400" dirty="0">
                <a:solidFill>
                  <a:srgbClr val="222A35"/>
                </a:solidFill>
                <a:latin typeface="Gill Sans MT"/>
                <a:cs typeface="Gill Sans MT"/>
              </a:rPr>
              <a:t>in </a:t>
            </a:r>
            <a:r>
              <a:rPr sz="2400" spc="-5" dirty="0">
                <a:solidFill>
                  <a:srgbClr val="222A35"/>
                </a:solidFill>
                <a:latin typeface="Gill Sans MT"/>
                <a:cs typeface="Gill Sans MT"/>
              </a:rPr>
              <a:t>our </a:t>
            </a:r>
            <a:r>
              <a:rPr sz="2400" dirty="0">
                <a:solidFill>
                  <a:srgbClr val="222A35"/>
                </a:solidFill>
                <a:latin typeface="Gill Sans MT"/>
                <a:cs typeface="Gill Sans MT"/>
              </a:rPr>
              <a:t>construction</a:t>
            </a:r>
            <a:r>
              <a:rPr sz="2400" spc="-25" dirty="0">
                <a:solidFill>
                  <a:srgbClr val="222A35"/>
                </a:solidFill>
                <a:latin typeface="Gill Sans MT"/>
                <a:cs typeface="Gill Sans MT"/>
              </a:rPr>
              <a:t> </a:t>
            </a:r>
            <a:r>
              <a:rPr sz="2400" dirty="0">
                <a:solidFill>
                  <a:srgbClr val="222A35"/>
                </a:solidFill>
                <a:latin typeface="Gill Sans MT"/>
                <a:cs typeface="Gill Sans MT"/>
              </a:rPr>
              <a:t>setting?</a:t>
            </a:r>
            <a:endParaRPr sz="2400">
              <a:latin typeface="Gill Sans MT"/>
              <a:cs typeface="Gill Sans MT"/>
            </a:endParaRPr>
          </a:p>
          <a:p>
            <a:pPr marL="1056640" lvl="1" indent="-285115">
              <a:lnSpc>
                <a:spcPct val="100000"/>
              </a:lnSpc>
              <a:spcBef>
                <a:spcPts val="280"/>
              </a:spcBef>
              <a:buFont typeface="Wingdings"/>
              <a:buChar char=""/>
              <a:tabLst>
                <a:tab pos="1056005" algn="l"/>
                <a:tab pos="1056640" algn="l"/>
              </a:tabLst>
            </a:pPr>
            <a:r>
              <a:rPr sz="2000" i="1" spc="10" dirty="0">
                <a:solidFill>
                  <a:srgbClr val="222A35"/>
                </a:solidFill>
                <a:latin typeface="Gill Sans MT"/>
                <a:cs typeface="Gill Sans MT"/>
              </a:rPr>
              <a:t>public, private,</a:t>
            </a:r>
            <a:r>
              <a:rPr sz="2000" i="1" spc="-434" dirty="0">
                <a:solidFill>
                  <a:srgbClr val="222A35"/>
                </a:solidFill>
                <a:latin typeface="Gill Sans MT"/>
                <a:cs typeface="Gill Sans MT"/>
              </a:rPr>
              <a:t> </a:t>
            </a:r>
            <a:r>
              <a:rPr sz="2000" i="1" dirty="0">
                <a:solidFill>
                  <a:srgbClr val="222A35"/>
                </a:solidFill>
                <a:latin typeface="Gill Sans MT"/>
                <a:cs typeface="Gill Sans MT"/>
              </a:rPr>
              <a:t>or </a:t>
            </a:r>
            <a:r>
              <a:rPr sz="2000" i="1" spc="5" dirty="0">
                <a:solidFill>
                  <a:srgbClr val="222A35"/>
                </a:solidFill>
                <a:latin typeface="Gill Sans MT"/>
                <a:cs typeface="Gill Sans MT"/>
              </a:rPr>
              <a:t>consortium </a:t>
            </a:r>
            <a:r>
              <a:rPr sz="2000" i="1" dirty="0">
                <a:solidFill>
                  <a:srgbClr val="222A35"/>
                </a:solidFill>
                <a:latin typeface="Gill Sans MT"/>
                <a:cs typeface="Gill Sans MT"/>
              </a:rPr>
              <a:t>blockchain</a:t>
            </a:r>
            <a:endParaRPr sz="2000">
              <a:latin typeface="Gill Sans MT"/>
              <a:cs typeface="Gill Sans MT"/>
            </a:endParaRPr>
          </a:p>
          <a:p>
            <a:pPr marL="1416050" lvl="2" indent="-287020">
              <a:lnSpc>
                <a:spcPct val="100000"/>
              </a:lnSpc>
              <a:spcBef>
                <a:spcPts val="250"/>
              </a:spcBef>
              <a:buFont typeface="Wingdings"/>
              <a:buChar char=""/>
              <a:tabLst>
                <a:tab pos="1416050" algn="l"/>
                <a:tab pos="1416685" algn="l"/>
              </a:tabLst>
            </a:pPr>
            <a:r>
              <a:rPr sz="2000" i="1" dirty="0">
                <a:solidFill>
                  <a:srgbClr val="222A35"/>
                </a:solidFill>
                <a:latin typeface="Gill Sans MT"/>
                <a:cs typeface="Gill Sans MT"/>
              </a:rPr>
              <a:t>Or a </a:t>
            </a:r>
            <a:r>
              <a:rPr sz="2000" i="1" spc="-10" dirty="0">
                <a:solidFill>
                  <a:srgbClr val="222A35"/>
                </a:solidFill>
                <a:latin typeface="Gill Sans MT"/>
                <a:cs typeface="Gill Sans MT"/>
              </a:rPr>
              <a:t>new </a:t>
            </a:r>
            <a:r>
              <a:rPr sz="2000" i="1" spc="-5" dirty="0">
                <a:solidFill>
                  <a:srgbClr val="222A35"/>
                </a:solidFill>
                <a:latin typeface="Gill Sans MT"/>
                <a:cs typeface="Gill Sans MT"/>
              </a:rPr>
              <a:t>structure </a:t>
            </a:r>
            <a:r>
              <a:rPr sz="2000" i="1" spc="-10" dirty="0">
                <a:solidFill>
                  <a:srgbClr val="222A35"/>
                </a:solidFill>
                <a:latin typeface="Gill Sans MT"/>
                <a:cs typeface="Gill Sans MT"/>
              </a:rPr>
              <a:t>specified </a:t>
            </a:r>
            <a:r>
              <a:rPr sz="2000" i="1" spc="-15" dirty="0">
                <a:solidFill>
                  <a:srgbClr val="222A35"/>
                </a:solidFill>
                <a:latin typeface="Gill Sans MT"/>
                <a:cs typeface="Gill Sans MT"/>
              </a:rPr>
              <a:t>for </a:t>
            </a:r>
            <a:r>
              <a:rPr sz="2000" i="1" spc="-10" dirty="0">
                <a:solidFill>
                  <a:srgbClr val="222A35"/>
                </a:solidFill>
                <a:latin typeface="Gill Sans MT"/>
                <a:cs typeface="Gill Sans MT"/>
              </a:rPr>
              <a:t>multi-role </a:t>
            </a:r>
            <a:r>
              <a:rPr sz="2000" i="1" spc="-5" dirty="0">
                <a:solidFill>
                  <a:srgbClr val="222A35"/>
                </a:solidFill>
                <a:latin typeface="Gill Sans MT"/>
                <a:cs typeface="Gill Sans MT"/>
              </a:rPr>
              <a:t>construction</a:t>
            </a:r>
            <a:r>
              <a:rPr sz="2000" i="1" spc="5" dirty="0">
                <a:solidFill>
                  <a:srgbClr val="222A35"/>
                </a:solidFill>
                <a:latin typeface="Gill Sans MT"/>
                <a:cs typeface="Gill Sans MT"/>
              </a:rPr>
              <a:t> </a:t>
            </a:r>
            <a:r>
              <a:rPr sz="2000" i="1" spc="-10" dirty="0">
                <a:solidFill>
                  <a:srgbClr val="222A35"/>
                </a:solidFill>
                <a:latin typeface="Gill Sans MT"/>
                <a:cs typeface="Gill Sans MT"/>
              </a:rPr>
              <a:t>projects?</a:t>
            </a:r>
            <a:endParaRPr sz="2000">
              <a:latin typeface="Gill Sans MT"/>
              <a:cs typeface="Gill Sans MT"/>
            </a:endParaRPr>
          </a:p>
          <a:p>
            <a:pPr marL="1056640" lvl="1" indent="-285115">
              <a:lnSpc>
                <a:spcPct val="100000"/>
              </a:lnSpc>
              <a:spcBef>
                <a:spcPts val="265"/>
              </a:spcBef>
              <a:buFont typeface="Wingdings"/>
              <a:buChar char=""/>
              <a:tabLst>
                <a:tab pos="1056005" algn="l"/>
                <a:tab pos="1056640" algn="l"/>
              </a:tabLst>
            </a:pPr>
            <a:r>
              <a:rPr sz="2000" i="1" dirty="0">
                <a:solidFill>
                  <a:srgbClr val="222A35"/>
                </a:solidFill>
                <a:latin typeface="Gill Sans MT"/>
                <a:cs typeface="Gill Sans MT"/>
              </a:rPr>
              <a:t>we </a:t>
            </a:r>
            <a:r>
              <a:rPr sz="2000" i="1" spc="-5" dirty="0">
                <a:solidFill>
                  <a:srgbClr val="222A35"/>
                </a:solidFill>
                <a:latin typeface="Gill Sans MT"/>
                <a:cs typeface="Gill Sans MT"/>
              </a:rPr>
              <a:t>do not </a:t>
            </a:r>
            <a:r>
              <a:rPr sz="2000" i="1" spc="-10" dirty="0">
                <a:solidFill>
                  <a:srgbClr val="222A35"/>
                </a:solidFill>
                <a:latin typeface="Gill Sans MT"/>
                <a:cs typeface="Gill Sans MT"/>
              </a:rPr>
              <a:t>want </a:t>
            </a:r>
            <a:r>
              <a:rPr sz="2000" i="1" dirty="0">
                <a:solidFill>
                  <a:srgbClr val="222A35"/>
                </a:solidFill>
                <a:latin typeface="Gill Sans MT"/>
                <a:cs typeface="Gill Sans MT"/>
              </a:rPr>
              <a:t>to </a:t>
            </a:r>
            <a:r>
              <a:rPr sz="2000" i="1" spc="-5" dirty="0">
                <a:solidFill>
                  <a:srgbClr val="222A35"/>
                </a:solidFill>
                <a:latin typeface="Gill Sans MT"/>
                <a:cs typeface="Gill Sans MT"/>
              </a:rPr>
              <a:t>duplicate </a:t>
            </a:r>
            <a:r>
              <a:rPr sz="2000" i="1" spc="-10" dirty="0">
                <a:solidFill>
                  <a:srgbClr val="222A35"/>
                </a:solidFill>
                <a:latin typeface="Gill Sans MT"/>
                <a:cs typeface="Gill Sans MT"/>
              </a:rPr>
              <a:t>redundant </a:t>
            </a:r>
            <a:r>
              <a:rPr sz="2000" i="1" spc="-5" dirty="0">
                <a:solidFill>
                  <a:srgbClr val="222A35"/>
                </a:solidFill>
                <a:latin typeface="Gill Sans MT"/>
                <a:cs typeface="Gill Sans MT"/>
              </a:rPr>
              <a:t>information in the</a:t>
            </a:r>
            <a:r>
              <a:rPr sz="2000" i="1" spc="-35" dirty="0">
                <a:solidFill>
                  <a:srgbClr val="222A35"/>
                </a:solidFill>
                <a:latin typeface="Gill Sans MT"/>
                <a:cs typeface="Gill Sans MT"/>
              </a:rPr>
              <a:t> </a:t>
            </a:r>
            <a:r>
              <a:rPr sz="2000" i="1" dirty="0">
                <a:solidFill>
                  <a:srgbClr val="222A35"/>
                </a:solidFill>
                <a:latin typeface="Gill Sans MT"/>
                <a:cs typeface="Gill Sans MT"/>
              </a:rPr>
              <a:t>blockchain</a:t>
            </a:r>
            <a:endParaRPr sz="2000">
              <a:latin typeface="Gill Sans MT"/>
              <a:cs typeface="Gill Sans MT"/>
            </a:endParaRPr>
          </a:p>
          <a:p>
            <a:pPr marL="475615" indent="-285750">
              <a:lnSpc>
                <a:spcPct val="100000"/>
              </a:lnSpc>
              <a:spcBef>
                <a:spcPts val="200"/>
              </a:spcBef>
              <a:buChar char=""/>
              <a:tabLst>
                <a:tab pos="475615" algn="l"/>
                <a:tab pos="476250" algn="l"/>
                <a:tab pos="926465" algn="l"/>
              </a:tabLst>
            </a:pPr>
            <a:r>
              <a:rPr sz="2400" dirty="0">
                <a:solidFill>
                  <a:srgbClr val="287F30"/>
                </a:solidFill>
                <a:latin typeface="Wingdings"/>
                <a:cs typeface="Wingdings"/>
              </a:rPr>
              <a:t></a:t>
            </a:r>
            <a:r>
              <a:rPr sz="2400" dirty="0">
                <a:solidFill>
                  <a:srgbClr val="287F30"/>
                </a:solidFill>
                <a:latin typeface="Times New Roman"/>
                <a:cs typeface="Times New Roman"/>
              </a:rPr>
              <a:t>	</a:t>
            </a:r>
            <a:r>
              <a:rPr sz="2400" spc="-10" dirty="0">
                <a:solidFill>
                  <a:srgbClr val="222A35"/>
                </a:solidFill>
                <a:latin typeface="Gill Sans MT"/>
                <a:cs typeface="Gill Sans MT"/>
              </a:rPr>
              <a:t>How </a:t>
            </a:r>
            <a:r>
              <a:rPr sz="2400" spc="-20" dirty="0">
                <a:solidFill>
                  <a:srgbClr val="222A35"/>
                </a:solidFill>
                <a:latin typeface="Gill Sans MT"/>
                <a:cs typeface="Gill Sans MT"/>
              </a:rPr>
              <a:t>are </a:t>
            </a:r>
            <a:r>
              <a:rPr sz="2400" dirty="0">
                <a:solidFill>
                  <a:srgbClr val="222A35"/>
                </a:solidFill>
                <a:latin typeface="Gill Sans MT"/>
                <a:cs typeface="Gill Sans MT"/>
              </a:rPr>
              <a:t>the BIM </a:t>
            </a:r>
            <a:r>
              <a:rPr sz="2400" spc="-5" dirty="0">
                <a:solidFill>
                  <a:srgbClr val="222A35"/>
                </a:solidFill>
                <a:latin typeface="Gill Sans MT"/>
                <a:cs typeface="Gill Sans MT"/>
              </a:rPr>
              <a:t>information and functions</a:t>
            </a:r>
            <a:r>
              <a:rPr sz="2400" spc="10" dirty="0">
                <a:solidFill>
                  <a:srgbClr val="222A35"/>
                </a:solidFill>
                <a:latin typeface="Gill Sans MT"/>
                <a:cs typeface="Gill Sans MT"/>
              </a:rPr>
              <a:t> </a:t>
            </a:r>
            <a:r>
              <a:rPr sz="2400" spc="-5" dirty="0">
                <a:solidFill>
                  <a:srgbClr val="222A35"/>
                </a:solidFill>
                <a:latin typeface="Gill Sans MT"/>
                <a:cs typeface="Gill Sans MT"/>
              </a:rPr>
              <a:t>initiated?</a:t>
            </a:r>
            <a:endParaRPr sz="2400">
              <a:latin typeface="Gill Sans MT"/>
              <a:cs typeface="Gill Sans MT"/>
            </a:endParaRPr>
          </a:p>
          <a:p>
            <a:pPr marL="1056640" lvl="1" indent="-285115">
              <a:lnSpc>
                <a:spcPct val="100000"/>
              </a:lnSpc>
              <a:spcBef>
                <a:spcPts val="270"/>
              </a:spcBef>
              <a:buFont typeface="Wingdings"/>
              <a:buChar char=""/>
              <a:tabLst>
                <a:tab pos="1056005" algn="l"/>
                <a:tab pos="1056640" algn="l"/>
              </a:tabLst>
            </a:pPr>
            <a:r>
              <a:rPr sz="2000" i="1" spc="-105" dirty="0">
                <a:solidFill>
                  <a:srgbClr val="222A35"/>
                </a:solidFill>
                <a:latin typeface="Gill Sans MT"/>
                <a:cs typeface="Gill Sans MT"/>
              </a:rPr>
              <a:t>To </a:t>
            </a:r>
            <a:r>
              <a:rPr sz="2000" i="1" spc="-5" dirty="0">
                <a:solidFill>
                  <a:srgbClr val="222A35"/>
                </a:solidFill>
                <a:latin typeface="Gill Sans MT"/>
                <a:cs typeface="Gill Sans MT"/>
              </a:rPr>
              <a:t>avoid </a:t>
            </a:r>
            <a:r>
              <a:rPr sz="2000" i="1" spc="-10" dirty="0">
                <a:solidFill>
                  <a:srgbClr val="222A35"/>
                </a:solidFill>
                <a:latin typeface="Gill Sans MT"/>
                <a:cs typeface="Gill Sans MT"/>
              </a:rPr>
              <a:t>“Garbage </a:t>
            </a:r>
            <a:r>
              <a:rPr sz="2000" i="1" spc="-5" dirty="0">
                <a:solidFill>
                  <a:srgbClr val="222A35"/>
                </a:solidFill>
                <a:latin typeface="Gill Sans MT"/>
                <a:cs typeface="Gill Sans MT"/>
              </a:rPr>
              <a:t>in, </a:t>
            </a:r>
            <a:r>
              <a:rPr sz="2000" i="1" spc="-10" dirty="0">
                <a:solidFill>
                  <a:srgbClr val="222A35"/>
                </a:solidFill>
                <a:latin typeface="Gill Sans MT"/>
                <a:cs typeface="Gill Sans MT"/>
              </a:rPr>
              <a:t>Garbage</a:t>
            </a:r>
            <a:r>
              <a:rPr sz="2000" i="1" spc="-305" dirty="0">
                <a:solidFill>
                  <a:srgbClr val="222A35"/>
                </a:solidFill>
                <a:latin typeface="Gill Sans MT"/>
                <a:cs typeface="Gill Sans MT"/>
              </a:rPr>
              <a:t> </a:t>
            </a:r>
            <a:r>
              <a:rPr sz="2000" i="1" dirty="0">
                <a:solidFill>
                  <a:srgbClr val="222A35"/>
                </a:solidFill>
                <a:latin typeface="Gill Sans MT"/>
                <a:cs typeface="Gill Sans MT"/>
              </a:rPr>
              <a:t>out”</a:t>
            </a:r>
            <a:endParaRPr sz="2000">
              <a:latin typeface="Gill Sans MT"/>
              <a:cs typeface="Gill Sans MT"/>
            </a:endParaRPr>
          </a:p>
          <a:p>
            <a:pPr marL="1056640" lvl="1" indent="-285115">
              <a:lnSpc>
                <a:spcPct val="100000"/>
              </a:lnSpc>
              <a:spcBef>
                <a:spcPts val="265"/>
              </a:spcBef>
              <a:buFont typeface="Wingdings"/>
              <a:buChar char=""/>
              <a:tabLst>
                <a:tab pos="1056005" algn="l"/>
                <a:tab pos="1056640" algn="l"/>
              </a:tabLst>
            </a:pPr>
            <a:r>
              <a:rPr sz="2000" i="1" spc="-25" dirty="0">
                <a:solidFill>
                  <a:srgbClr val="222A35"/>
                </a:solidFill>
                <a:latin typeface="Gill Sans MT"/>
                <a:cs typeface="Gill Sans MT"/>
              </a:rPr>
              <a:t>by </a:t>
            </a:r>
            <a:r>
              <a:rPr sz="2000" i="1" spc="-5" dirty="0">
                <a:solidFill>
                  <a:srgbClr val="222A35"/>
                </a:solidFill>
                <a:latin typeface="Gill Sans MT"/>
                <a:cs typeface="Gill Sans MT"/>
              </a:rPr>
              <a:t>IoT </a:t>
            </a:r>
            <a:r>
              <a:rPr sz="2000" i="1" dirty="0">
                <a:solidFill>
                  <a:srgbClr val="222A35"/>
                </a:solidFill>
                <a:latin typeface="Gill Sans MT"/>
                <a:cs typeface="Gill Sans MT"/>
              </a:rPr>
              <a:t>“blockchain </a:t>
            </a:r>
            <a:r>
              <a:rPr sz="2000" i="1" spc="-5" dirty="0">
                <a:solidFill>
                  <a:srgbClr val="222A35"/>
                </a:solidFill>
                <a:latin typeface="Gill Sans MT"/>
                <a:cs typeface="Gill Sans MT"/>
              </a:rPr>
              <a:t>oracles” at</a:t>
            </a:r>
            <a:r>
              <a:rPr sz="2000" i="1" spc="-350" dirty="0">
                <a:solidFill>
                  <a:srgbClr val="222A35"/>
                </a:solidFill>
                <a:latin typeface="Gill Sans MT"/>
                <a:cs typeface="Gill Sans MT"/>
              </a:rPr>
              <a:t> </a:t>
            </a:r>
            <a:r>
              <a:rPr sz="2000" i="1" spc="-5" dirty="0">
                <a:solidFill>
                  <a:srgbClr val="222A35"/>
                </a:solidFill>
                <a:latin typeface="Gill Sans MT"/>
                <a:cs typeface="Gill Sans MT"/>
              </a:rPr>
              <a:t>source</a:t>
            </a:r>
            <a:endParaRPr sz="2000">
              <a:latin typeface="Gill Sans MT"/>
              <a:cs typeface="Gill Sans MT"/>
            </a:endParaRPr>
          </a:p>
          <a:p>
            <a:pPr marL="475615" marR="5080" indent="-285115">
              <a:lnSpc>
                <a:spcPts val="2590"/>
              </a:lnSpc>
              <a:spcBef>
                <a:spcPts val="525"/>
              </a:spcBef>
              <a:buChar char=""/>
              <a:tabLst>
                <a:tab pos="475615" algn="l"/>
                <a:tab pos="476250" algn="l"/>
                <a:tab pos="926465" algn="l"/>
              </a:tabLst>
            </a:pPr>
            <a:r>
              <a:rPr sz="2400" dirty="0">
                <a:solidFill>
                  <a:srgbClr val="287F30"/>
                </a:solidFill>
                <a:latin typeface="Wingdings"/>
                <a:cs typeface="Wingdings"/>
              </a:rPr>
              <a:t></a:t>
            </a:r>
            <a:r>
              <a:rPr sz="2400" dirty="0">
                <a:solidFill>
                  <a:srgbClr val="287F30"/>
                </a:solidFill>
                <a:latin typeface="Times New Roman"/>
                <a:cs typeface="Times New Roman"/>
              </a:rPr>
              <a:t>	</a:t>
            </a:r>
            <a:r>
              <a:rPr sz="2400" spc="-10" dirty="0">
                <a:solidFill>
                  <a:srgbClr val="222A35"/>
                </a:solidFill>
                <a:latin typeface="Gill Sans MT"/>
                <a:cs typeface="Gill Sans MT"/>
              </a:rPr>
              <a:t>How </a:t>
            </a:r>
            <a:r>
              <a:rPr sz="2400" dirty="0">
                <a:solidFill>
                  <a:srgbClr val="222A35"/>
                </a:solidFill>
                <a:latin typeface="Gill Sans MT"/>
                <a:cs typeface="Gill Sans MT"/>
              </a:rPr>
              <a:t>is the </a:t>
            </a:r>
            <a:r>
              <a:rPr sz="2400" spc="-5" dirty="0">
                <a:solidFill>
                  <a:srgbClr val="222A35"/>
                </a:solidFill>
                <a:latin typeface="Gill Sans MT"/>
                <a:cs typeface="Gill Sans MT"/>
              </a:rPr>
              <a:t>bi-directional blockchain </a:t>
            </a:r>
            <a:r>
              <a:rPr sz="2400" dirty="0">
                <a:solidFill>
                  <a:srgbClr val="222A35"/>
                </a:solidFill>
                <a:latin typeface="Gill Sans MT"/>
                <a:cs typeface="Gill Sans MT"/>
              </a:rPr>
              <a:t>BIM </a:t>
            </a:r>
            <a:r>
              <a:rPr sz="2400" spc="-10" dirty="0">
                <a:solidFill>
                  <a:srgbClr val="222A35"/>
                </a:solidFill>
                <a:latin typeface="Gill Sans MT"/>
                <a:cs typeface="Gill Sans MT"/>
              </a:rPr>
              <a:t>synchronised </a:t>
            </a:r>
            <a:r>
              <a:rPr sz="2400" dirty="0">
                <a:solidFill>
                  <a:srgbClr val="222A35"/>
                </a:solidFill>
                <a:latin typeface="Gill Sans MT"/>
                <a:cs typeface="Gill Sans MT"/>
              </a:rPr>
              <a:t>to </a:t>
            </a:r>
            <a:r>
              <a:rPr sz="2400" spc="-15" dirty="0">
                <a:solidFill>
                  <a:srgbClr val="222A35"/>
                </a:solidFill>
                <a:latin typeface="Gill Sans MT"/>
                <a:cs typeface="Gill Sans MT"/>
              </a:rPr>
              <a:t>prompt </a:t>
            </a:r>
            <a:r>
              <a:rPr sz="2400" spc="5" dirty="0">
                <a:solidFill>
                  <a:srgbClr val="222A35"/>
                </a:solidFill>
                <a:latin typeface="Gill Sans MT"/>
                <a:cs typeface="Gill Sans MT"/>
              </a:rPr>
              <a:t>smart  </a:t>
            </a:r>
            <a:r>
              <a:rPr sz="2400" spc="-5" dirty="0">
                <a:solidFill>
                  <a:srgbClr val="222A35"/>
                </a:solidFill>
                <a:latin typeface="Gill Sans MT"/>
                <a:cs typeface="Gill Sans MT"/>
              </a:rPr>
              <a:t>applications?</a:t>
            </a:r>
            <a:endParaRPr sz="2400">
              <a:latin typeface="Gill Sans MT"/>
              <a:cs typeface="Gill Sans MT"/>
            </a:endParaRPr>
          </a:p>
          <a:p>
            <a:pPr marL="1056640" lvl="1" indent="-285115">
              <a:lnSpc>
                <a:spcPct val="100000"/>
              </a:lnSpc>
              <a:spcBef>
                <a:spcPts val="234"/>
              </a:spcBef>
              <a:buFont typeface="Wingdings"/>
              <a:buChar char=""/>
              <a:tabLst>
                <a:tab pos="1056005" algn="l"/>
                <a:tab pos="1056640" algn="l"/>
              </a:tabLst>
            </a:pPr>
            <a:r>
              <a:rPr sz="2000" i="1" spc="-5" dirty="0">
                <a:solidFill>
                  <a:srgbClr val="222A35"/>
                </a:solidFill>
                <a:latin typeface="Gill Sans MT"/>
                <a:cs typeface="Gill Sans MT"/>
              </a:rPr>
              <a:t>between the </a:t>
            </a:r>
            <a:r>
              <a:rPr sz="2000" i="1" spc="5" dirty="0">
                <a:solidFill>
                  <a:srgbClr val="222A35"/>
                </a:solidFill>
                <a:latin typeface="Gill Sans MT"/>
                <a:cs typeface="Gill Sans MT"/>
              </a:rPr>
              <a:t>cyber </a:t>
            </a:r>
            <a:r>
              <a:rPr sz="2000" i="1" spc="-5" dirty="0">
                <a:solidFill>
                  <a:srgbClr val="222A35"/>
                </a:solidFill>
                <a:latin typeface="Gill Sans MT"/>
                <a:cs typeface="Gill Sans MT"/>
              </a:rPr>
              <a:t>and </a:t>
            </a:r>
            <a:r>
              <a:rPr sz="2000" i="1" spc="-10" dirty="0">
                <a:solidFill>
                  <a:srgbClr val="222A35"/>
                </a:solidFill>
                <a:latin typeface="Gill Sans MT"/>
                <a:cs typeface="Gill Sans MT"/>
              </a:rPr>
              <a:t>physical </a:t>
            </a:r>
            <a:r>
              <a:rPr sz="2000" i="1" spc="-5" dirty="0">
                <a:solidFill>
                  <a:srgbClr val="222A35"/>
                </a:solidFill>
                <a:latin typeface="Gill Sans MT"/>
                <a:cs typeface="Gill Sans MT"/>
              </a:rPr>
              <a:t>worlds </a:t>
            </a:r>
            <a:r>
              <a:rPr sz="2000" i="1" dirty="0">
                <a:solidFill>
                  <a:srgbClr val="222A35"/>
                </a:solidFill>
                <a:latin typeface="Gill Sans MT"/>
                <a:cs typeface="Gill Sans MT"/>
              </a:rPr>
              <a:t>to </a:t>
            </a:r>
            <a:r>
              <a:rPr sz="2000" i="1" spc="10" dirty="0">
                <a:solidFill>
                  <a:srgbClr val="222A35"/>
                </a:solidFill>
                <a:latin typeface="Gill Sans MT"/>
                <a:cs typeface="Gill Sans MT"/>
              </a:rPr>
              <a:t>support </a:t>
            </a:r>
            <a:r>
              <a:rPr sz="2000" i="1" spc="15" dirty="0">
                <a:solidFill>
                  <a:srgbClr val="222A35"/>
                </a:solidFill>
                <a:latin typeface="Gill Sans MT"/>
                <a:cs typeface="Gill Sans MT"/>
              </a:rPr>
              <a:t>smart </a:t>
            </a:r>
            <a:r>
              <a:rPr sz="2000" i="1" spc="-5" dirty="0">
                <a:solidFill>
                  <a:srgbClr val="222A35"/>
                </a:solidFill>
                <a:latin typeface="Gill Sans MT"/>
                <a:cs typeface="Gill Sans MT"/>
              </a:rPr>
              <a:t>CLSCM</a:t>
            </a:r>
            <a:r>
              <a:rPr sz="2000" i="1" spc="-105" dirty="0">
                <a:solidFill>
                  <a:srgbClr val="222A35"/>
                </a:solidFill>
                <a:latin typeface="Gill Sans MT"/>
                <a:cs typeface="Gill Sans MT"/>
              </a:rPr>
              <a:t> </a:t>
            </a:r>
            <a:r>
              <a:rPr sz="2000" i="1" spc="-5" dirty="0">
                <a:solidFill>
                  <a:srgbClr val="222A35"/>
                </a:solidFill>
                <a:latin typeface="Gill Sans MT"/>
                <a:cs typeface="Gill Sans MT"/>
              </a:rPr>
              <a:t>applications</a:t>
            </a:r>
            <a:endParaRPr sz="2000">
              <a:latin typeface="Gill Sans MT"/>
              <a:cs typeface="Gill Sans MT"/>
            </a:endParaRPr>
          </a:p>
        </p:txBody>
      </p:sp>
    </p:spTree>
    <p:extLst>
      <p:ext uri="{BB962C8B-B14F-4D97-AF65-F5344CB8AC3E}">
        <p14:creationId xmlns:p14="http://schemas.microsoft.com/office/powerpoint/2010/main" val="3813307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9982200" y="6383466"/>
            <a:ext cx="1123344" cy="278070"/>
          </a:xfrm>
          <a:prstGeom prst="rect">
            <a:avLst/>
          </a:prstGeom>
        </p:spPr>
      </p:pic>
      <p:cxnSp>
        <p:nvCxnSpPr>
          <p:cNvPr id="6" name="Straight Connector 5"/>
          <p:cNvCxnSpPr/>
          <p:nvPr/>
        </p:nvCxnSpPr>
        <p:spPr>
          <a:xfrm>
            <a:off x="11028181" y="6443500"/>
            <a:ext cx="0" cy="126531"/>
          </a:xfrm>
          <a:prstGeom prst="line">
            <a:avLst/>
          </a:prstGeom>
          <a:ln w="12700">
            <a:solidFill>
              <a:srgbClr val="5E647C"/>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8610600" y="6327935"/>
            <a:ext cx="2743200" cy="365125"/>
          </a:xfrm>
        </p:spPr>
        <p:txBody>
          <a:bodyPr/>
          <a:lstStyle/>
          <a:p>
            <a:fld id="{4F509CBE-1D59-470B-A45E-FE654AF591FB}" type="slidenum">
              <a:rPr lang="en-HK" smtClean="0"/>
              <a:t>2</a:t>
            </a:fld>
            <a:endParaRPr lang="en-HK"/>
          </a:p>
        </p:txBody>
      </p:sp>
      <p:sp>
        <p:nvSpPr>
          <p:cNvPr id="45" name="Title 1"/>
          <p:cNvSpPr txBox="1">
            <a:spLocks/>
          </p:cNvSpPr>
          <p:nvPr/>
        </p:nvSpPr>
        <p:spPr>
          <a:xfrm>
            <a:off x="1246672" y="215878"/>
            <a:ext cx="4121446" cy="46436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2E3047"/>
                </a:solidFill>
                <a:latin typeface="Cambria" panose="02040503050406030204" pitchFamily="18" charset="0"/>
                <a:ea typeface="Cambria" panose="02040503050406030204" pitchFamily="18" charset="0"/>
                <a:cs typeface="Arial" panose="020B0604020202020204" pitchFamily="34" charset="0"/>
              </a:rPr>
              <a:t>Project Summary</a:t>
            </a:r>
          </a:p>
        </p:txBody>
      </p:sp>
      <p:grpSp>
        <p:nvGrpSpPr>
          <p:cNvPr id="47" name="Group 46"/>
          <p:cNvGrpSpPr/>
          <p:nvPr/>
        </p:nvGrpSpPr>
        <p:grpSpPr>
          <a:xfrm>
            <a:off x="505150" y="312876"/>
            <a:ext cx="741522" cy="251362"/>
            <a:chOff x="23969" y="245027"/>
            <a:chExt cx="796956" cy="270153"/>
          </a:xfrm>
        </p:grpSpPr>
        <p:sp>
          <p:nvSpPr>
            <p:cNvPr id="48" name="Cube 47"/>
            <p:cNvSpPr/>
            <p:nvPr/>
          </p:nvSpPr>
          <p:spPr>
            <a:xfrm>
              <a:off x="23969" y="245578"/>
              <a:ext cx="265109" cy="269601"/>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9" name="Cube 48"/>
            <p:cNvSpPr/>
            <p:nvPr/>
          </p:nvSpPr>
          <p:spPr>
            <a:xfrm>
              <a:off x="289621" y="245027"/>
              <a:ext cx="265652" cy="270152"/>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0" name="Cube 49"/>
            <p:cNvSpPr/>
            <p:nvPr/>
          </p:nvSpPr>
          <p:spPr>
            <a:xfrm>
              <a:off x="555273" y="245028"/>
              <a:ext cx="265652" cy="270152"/>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grpSp>
      <p:grpSp>
        <p:nvGrpSpPr>
          <p:cNvPr id="36" name="Group 35"/>
          <p:cNvGrpSpPr/>
          <p:nvPr/>
        </p:nvGrpSpPr>
        <p:grpSpPr>
          <a:xfrm>
            <a:off x="9821425" y="6423122"/>
            <a:ext cx="184278" cy="166192"/>
            <a:chOff x="6738230" y="314450"/>
            <a:chExt cx="1261526" cy="1191864"/>
          </a:xfrm>
        </p:grpSpPr>
        <p:pic>
          <p:nvPicPr>
            <p:cNvPr id="37" name="Picture 36"/>
            <p:cNvPicPr>
              <a:picLocks noChangeAspect="1"/>
            </p:cNvPicPr>
            <p:nvPr/>
          </p:nvPicPr>
          <p:blipFill>
            <a:blip r:embed="rId3"/>
            <a:stretch>
              <a:fillRect/>
            </a:stretch>
          </p:blipFill>
          <p:spPr>
            <a:xfrm>
              <a:off x="6738230" y="322298"/>
              <a:ext cx="1261526" cy="1184016"/>
            </a:xfrm>
            <a:prstGeom prst="rect">
              <a:avLst/>
            </a:prstGeom>
          </p:spPr>
        </p:pic>
        <p:sp>
          <p:nvSpPr>
            <p:cNvPr id="38" name="Parallelogram 37"/>
            <p:cNvSpPr/>
            <p:nvPr/>
          </p:nvSpPr>
          <p:spPr>
            <a:xfrm rot="8047731" flipV="1">
              <a:off x="7282539" y="407457"/>
              <a:ext cx="471309" cy="285296"/>
            </a:xfrm>
            <a:prstGeom prst="parallelogram">
              <a:avLst>
                <a:gd name="adj" fmla="val 52821"/>
              </a:avLst>
            </a:prstGeom>
            <a:solidFill>
              <a:srgbClr val="3BB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40" name="Parallelogram 39"/>
            <p:cNvSpPr/>
            <p:nvPr/>
          </p:nvSpPr>
          <p:spPr>
            <a:xfrm rot="11701053">
              <a:off x="7005546" y="1140472"/>
              <a:ext cx="477844" cy="269399"/>
            </a:xfrm>
            <a:prstGeom prst="parallelogram">
              <a:avLst>
                <a:gd name="adj" fmla="val 57880"/>
              </a:avLst>
            </a:prstGeom>
            <a:solidFill>
              <a:srgbClr val="5E6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50" y="6275099"/>
            <a:ext cx="1757923" cy="358574"/>
          </a:xfrm>
          <a:prstGeom prst="rect">
            <a:avLst/>
          </a:prstGeom>
        </p:spPr>
      </p:pic>
      <p:sp>
        <p:nvSpPr>
          <p:cNvPr id="17" name="Cube 16"/>
          <p:cNvSpPr/>
          <p:nvPr/>
        </p:nvSpPr>
        <p:spPr>
          <a:xfrm>
            <a:off x="505151" y="313389"/>
            <a:ext cx="246669" cy="250848"/>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8" name="Picture 2" descr="Link Chain Svg Png Icon Free Download (#448372) - OnlineWebFonts.COM"/>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691473" flipH="1" flipV="1">
            <a:off x="715101" y="400177"/>
            <a:ext cx="76985" cy="76985"/>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p:cNvSpPr/>
          <p:nvPr/>
        </p:nvSpPr>
        <p:spPr>
          <a:xfrm>
            <a:off x="752324" y="312877"/>
            <a:ext cx="247174" cy="251361"/>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1" name="Picture 2" descr="Link Chain Svg Png Icon Free Download (#448372) - OnlineWebFonts.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691473" flipH="1" flipV="1">
            <a:off x="964301" y="401651"/>
            <a:ext cx="74046" cy="74046"/>
          </a:xfrm>
          <a:prstGeom prst="rect">
            <a:avLst/>
          </a:prstGeom>
          <a:noFill/>
          <a:extLst>
            <a:ext uri="{909E8E84-426E-40DD-AFC4-6F175D3DCCD1}">
              <a14:hiddenFill xmlns:a14="http://schemas.microsoft.com/office/drawing/2010/main">
                <a:solidFill>
                  <a:srgbClr val="FFFFFF"/>
                </a:solidFill>
              </a14:hiddenFill>
            </a:ext>
          </a:extLst>
        </p:spPr>
      </p:pic>
      <p:sp>
        <p:nvSpPr>
          <p:cNvPr id="22" name="Cube 21"/>
          <p:cNvSpPr/>
          <p:nvPr/>
        </p:nvSpPr>
        <p:spPr>
          <a:xfrm>
            <a:off x="999498" y="312878"/>
            <a:ext cx="247174" cy="251361"/>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pic>
        <p:nvPicPr>
          <p:cNvPr id="23"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971404" y="421295"/>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730733" y="421294"/>
            <a:ext cx="45719" cy="457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4">
            <a:extLst>
              <a:ext uri="{FF2B5EF4-FFF2-40B4-BE49-F238E27FC236}">
                <a16:creationId xmlns:a16="http://schemas.microsoft.com/office/drawing/2014/main" id="{AB993673-E733-4A61-B4F0-E0963DDE7C98}"/>
              </a:ext>
            </a:extLst>
          </p:cNvPr>
          <p:cNvGraphicFramePr>
            <a:graphicFrameLocks noGrp="1"/>
          </p:cNvGraphicFramePr>
          <p:nvPr>
            <p:extLst>
              <p:ext uri="{D42A27DB-BD31-4B8C-83A1-F6EECF244321}">
                <p14:modId xmlns:p14="http://schemas.microsoft.com/office/powerpoint/2010/main" val="1639516876"/>
              </p:ext>
            </p:extLst>
          </p:nvPr>
        </p:nvGraphicFramePr>
        <p:xfrm>
          <a:off x="505150" y="921828"/>
          <a:ext cx="10949508" cy="5226162"/>
        </p:xfrm>
        <a:graphic>
          <a:graphicData uri="http://schemas.openxmlformats.org/drawingml/2006/table">
            <a:tbl>
              <a:tblPr firstRow="1" bandRow="1">
                <a:tableStyleId>{5C22544A-7EE6-4342-B048-85BDC9FD1C3A}</a:tableStyleId>
              </a:tblPr>
              <a:tblGrid>
                <a:gridCol w="3523980">
                  <a:extLst>
                    <a:ext uri="{9D8B030D-6E8A-4147-A177-3AD203B41FA5}">
                      <a16:colId xmlns:a16="http://schemas.microsoft.com/office/drawing/2014/main" val="3963476744"/>
                    </a:ext>
                  </a:extLst>
                </a:gridCol>
                <a:gridCol w="7425528">
                  <a:extLst>
                    <a:ext uri="{9D8B030D-6E8A-4147-A177-3AD203B41FA5}">
                      <a16:colId xmlns:a16="http://schemas.microsoft.com/office/drawing/2014/main" val="898707887"/>
                    </a:ext>
                  </a:extLst>
                </a:gridCol>
              </a:tblGrid>
              <a:tr h="407661">
                <a:tc>
                  <a:txBody>
                    <a:bodyPr/>
                    <a:lstStyle/>
                    <a:p>
                      <a:pPr>
                        <a:lnSpc>
                          <a:spcPct val="114000"/>
                        </a:lnSpc>
                      </a:pPr>
                      <a:r>
                        <a:rPr lang="en-US" sz="1900" b="1" spc="10" dirty="0">
                          <a:solidFill>
                            <a:schemeClr val="tx1"/>
                          </a:solidFill>
                          <a:latin typeface="Gill Sans MT"/>
                          <a:cs typeface="Gill Sans MT"/>
                        </a:rPr>
                        <a:t>Duration</a:t>
                      </a:r>
                      <a:r>
                        <a:rPr lang="en-US" sz="1900" spc="10" dirty="0">
                          <a:solidFill>
                            <a:schemeClr val="tx1"/>
                          </a:solidFill>
                          <a:latin typeface="Gill Sans MT"/>
                          <a:cs typeface="Gill Sans MT"/>
                        </a:rPr>
                        <a:t>: </a:t>
                      </a:r>
                      <a:endParaRPr lang="en-GB" sz="1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14000"/>
                        </a:lnSpc>
                      </a:pPr>
                      <a:r>
                        <a:rPr lang="en-US" sz="1900" b="0" spc="10" dirty="0">
                          <a:solidFill>
                            <a:schemeClr val="tx1"/>
                          </a:solidFill>
                          <a:latin typeface="Gill Sans MT"/>
                          <a:cs typeface="Gill Sans MT"/>
                        </a:rPr>
                        <a:t>24 Months</a:t>
                      </a:r>
                      <a:endParaRPr lang="en-GB" sz="19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24510562"/>
                  </a:ext>
                </a:extLst>
              </a:tr>
              <a:tr h="407661">
                <a:tc>
                  <a:txBody>
                    <a:bodyPr/>
                    <a:lstStyle/>
                    <a:p>
                      <a:pPr>
                        <a:lnSpc>
                          <a:spcPct val="114000"/>
                        </a:lnSpc>
                      </a:pPr>
                      <a:r>
                        <a:rPr lang="en-US" sz="1900" b="1" spc="-15" dirty="0">
                          <a:latin typeface="Gill Sans MT"/>
                          <a:cs typeface="Gill Sans MT"/>
                        </a:rPr>
                        <a:t>Start Time</a:t>
                      </a:r>
                      <a:r>
                        <a:rPr lang="en-US" sz="1900" spc="-15" dirty="0">
                          <a:latin typeface="Gill Sans MT"/>
                          <a:cs typeface="Gill Sans MT"/>
                        </a:rPr>
                        <a:t>:</a:t>
                      </a:r>
                      <a:r>
                        <a:rPr lang="en-US" sz="1900" spc="-180" dirty="0">
                          <a:latin typeface="Gill Sans MT"/>
                          <a:cs typeface="Gill Sans MT"/>
                        </a:rPr>
                        <a:t> </a:t>
                      </a:r>
                      <a:endParaRPr lang="en-GB" sz="1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14000"/>
                        </a:lnSpc>
                      </a:pPr>
                      <a:r>
                        <a:rPr lang="en-US" sz="1900" dirty="0">
                          <a:latin typeface="Gill Sans MT"/>
                          <a:cs typeface="Gill Sans MT"/>
                        </a:rPr>
                        <a:t>01 Jan 2021</a:t>
                      </a:r>
                      <a:endParaRPr lang="en-GB" sz="1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9091136"/>
                  </a:ext>
                </a:extLst>
              </a:tr>
              <a:tr h="407661">
                <a:tc>
                  <a:txBody>
                    <a:bodyPr/>
                    <a:lstStyle/>
                    <a:p>
                      <a:pPr>
                        <a:lnSpc>
                          <a:spcPct val="114000"/>
                        </a:lnSpc>
                      </a:pPr>
                      <a:r>
                        <a:rPr lang="en-US" sz="1900" b="1" spc="-10" dirty="0">
                          <a:latin typeface="Gill Sans MT"/>
                          <a:cs typeface="Gill Sans MT"/>
                        </a:rPr>
                        <a:t>Budget (HKD)</a:t>
                      </a:r>
                      <a:r>
                        <a:rPr lang="en-US" sz="1900" spc="-5" dirty="0">
                          <a:latin typeface="Gill Sans MT"/>
                          <a:cs typeface="Gill Sans MT"/>
                        </a:rPr>
                        <a:t>:</a:t>
                      </a:r>
                      <a:r>
                        <a:rPr lang="en-US" sz="1900" spc="-180" dirty="0">
                          <a:latin typeface="Gill Sans MT"/>
                          <a:cs typeface="Gill Sans MT"/>
                        </a:rPr>
                        <a:t> </a:t>
                      </a:r>
                      <a:endParaRPr lang="en-GB" sz="1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lang="en-GB" sz="1900" spc="-5" dirty="0">
                          <a:latin typeface="Gill Sans MT"/>
                          <a:cs typeface="Gill Sans MT"/>
                        </a:rPr>
                        <a:t>HK$10.36m = 7.275m (ITC) + 3.085m (Sponsors)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112895"/>
                  </a:ext>
                </a:extLst>
              </a:tr>
              <a:tr h="407661">
                <a:tc>
                  <a:txBody>
                    <a:bodyPr/>
                    <a:lstStyle/>
                    <a:p>
                      <a:pPr>
                        <a:lnSpc>
                          <a:spcPct val="114000"/>
                        </a:lnSpc>
                      </a:pPr>
                      <a:r>
                        <a:rPr lang="en-US" sz="1900" b="1" spc="-5" dirty="0">
                          <a:latin typeface="Gill Sans MT"/>
                          <a:cs typeface="Gill Sans MT"/>
                        </a:rPr>
                        <a:t>Project Coordinator</a:t>
                      </a:r>
                      <a:r>
                        <a:rPr lang="en-US" sz="1900" spc="-5" dirty="0">
                          <a:latin typeface="Gill Sans MT"/>
                          <a:cs typeface="Gill Sans MT"/>
                        </a:rPr>
                        <a:t>:</a:t>
                      </a:r>
                      <a:r>
                        <a:rPr lang="en-US" sz="1900" spc="-185" dirty="0">
                          <a:latin typeface="Gill Sans MT"/>
                          <a:cs typeface="Gill Sans MT"/>
                        </a:rPr>
                        <a:t> </a:t>
                      </a:r>
                      <a:endParaRPr lang="en-GB" sz="1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14000"/>
                        </a:lnSpc>
                      </a:pPr>
                      <a:r>
                        <a:rPr lang="en-US" sz="1900" spc="-20" dirty="0">
                          <a:latin typeface="Gill Sans MT"/>
                          <a:cs typeface="Gill Sans MT"/>
                        </a:rPr>
                        <a:t>Prof. </a:t>
                      </a:r>
                      <a:r>
                        <a:rPr lang="en-US" sz="1900" spc="-235" dirty="0">
                          <a:latin typeface="Gill Sans MT"/>
                          <a:cs typeface="Gill Sans MT"/>
                        </a:rPr>
                        <a:t> </a:t>
                      </a:r>
                      <a:r>
                        <a:rPr lang="en-US" sz="1900" spc="-5" dirty="0">
                          <a:latin typeface="Gill Sans MT"/>
                          <a:cs typeface="Gill Sans MT"/>
                        </a:rPr>
                        <a:t>Wilson</a:t>
                      </a:r>
                      <a:r>
                        <a:rPr lang="en-US" sz="1900" spc="-10" dirty="0">
                          <a:latin typeface="Gill Sans MT"/>
                          <a:cs typeface="Gill Sans MT"/>
                        </a:rPr>
                        <a:t> </a:t>
                      </a:r>
                      <a:r>
                        <a:rPr lang="en-US" sz="1900" dirty="0">
                          <a:latin typeface="Gill Sans MT"/>
                          <a:cs typeface="Gill Sans MT"/>
                        </a:rPr>
                        <a:t>Lu,</a:t>
                      </a:r>
                      <a:r>
                        <a:rPr lang="en-US" sz="1900" spc="-185" dirty="0">
                          <a:latin typeface="Gill Sans MT"/>
                          <a:cs typeface="Gill Sans MT"/>
                        </a:rPr>
                        <a:t>  </a:t>
                      </a:r>
                      <a:r>
                        <a:rPr lang="en-US" sz="1900" spc="-20" dirty="0">
                          <a:latin typeface="Gill Sans MT"/>
                        </a:rPr>
                        <a:t>Faculty of Architecture, REC</a:t>
                      </a:r>
                      <a:r>
                        <a:rPr lang="en-US" sz="1900" spc="10" dirty="0">
                          <a:latin typeface="Gill Sans MT"/>
                          <a:cs typeface="Gill Sans MT"/>
                        </a:rPr>
                        <a:t>,</a:t>
                      </a:r>
                      <a:r>
                        <a:rPr lang="en-US" sz="1900" spc="-180" dirty="0">
                          <a:latin typeface="Gill Sans MT"/>
                          <a:cs typeface="Gill Sans MT"/>
                        </a:rPr>
                        <a:t> </a:t>
                      </a:r>
                      <a:r>
                        <a:rPr lang="en-US" sz="1900" spc="-5" dirty="0">
                          <a:latin typeface="Gill Sans MT"/>
                          <a:cs typeface="Gill Sans MT"/>
                        </a:rPr>
                        <a:t>HKU</a:t>
                      </a:r>
                      <a:endParaRPr lang="en-GB" sz="1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64314059"/>
                  </a:ext>
                </a:extLst>
              </a:tr>
              <a:tr h="1759177">
                <a:tc>
                  <a:txBody>
                    <a:bodyPr/>
                    <a:lstStyle/>
                    <a:p>
                      <a:pPr>
                        <a:lnSpc>
                          <a:spcPct val="114000"/>
                        </a:lnSpc>
                      </a:pPr>
                      <a:r>
                        <a:rPr lang="en-US" sz="1900" b="1" spc="-5" dirty="0">
                          <a:latin typeface="Gill Sans MT"/>
                          <a:cs typeface="Gill Sans MT"/>
                        </a:rPr>
                        <a:t>Principal Investigators</a:t>
                      </a:r>
                      <a:r>
                        <a:rPr lang="en-US" sz="1900" spc="-5" dirty="0">
                          <a:latin typeface="Gill Sans MT"/>
                          <a:cs typeface="Gill Sans MT"/>
                        </a:rPr>
                        <a:t>:</a:t>
                      </a:r>
                      <a:r>
                        <a:rPr lang="en-US" sz="1900" spc="-185" dirty="0">
                          <a:latin typeface="Gill Sans MT"/>
                          <a:cs typeface="Gill Sans MT"/>
                        </a:rPr>
                        <a:t> </a:t>
                      </a:r>
                      <a:endParaRPr lang="en-GB" sz="1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a:lnSpc>
                          <a:spcPct val="114000"/>
                        </a:lnSpc>
                        <a:spcBef>
                          <a:spcPts val="5"/>
                        </a:spcBef>
                      </a:pPr>
                      <a:r>
                        <a:rPr lang="en-US" sz="1900" spc="-20" dirty="0">
                          <a:latin typeface="Gill Sans MT"/>
                          <a:cs typeface="Gill Sans MT"/>
                        </a:rPr>
                        <a:t>Ir. </a:t>
                      </a:r>
                      <a:r>
                        <a:rPr lang="en-US" sz="1900" spc="-235" dirty="0">
                          <a:latin typeface="Gill Sans MT"/>
                          <a:cs typeface="Gill Sans MT"/>
                        </a:rPr>
                        <a:t> </a:t>
                      </a:r>
                      <a:r>
                        <a:rPr lang="en-US" sz="1900" spc="-5" dirty="0" err="1">
                          <a:latin typeface="Gill Sans MT"/>
                          <a:cs typeface="Gill Sans MT"/>
                        </a:rPr>
                        <a:t>K.L.Tam</a:t>
                      </a:r>
                      <a:r>
                        <a:rPr lang="en-US" sz="1900" dirty="0">
                          <a:latin typeface="Gill Sans MT"/>
                          <a:cs typeface="Gill Sans MT"/>
                        </a:rPr>
                        <a:t>,</a:t>
                      </a:r>
                      <a:r>
                        <a:rPr lang="en-US" sz="1900" spc="-185" dirty="0">
                          <a:latin typeface="Gill Sans MT"/>
                          <a:cs typeface="Gill Sans MT"/>
                        </a:rPr>
                        <a:t>  </a:t>
                      </a:r>
                      <a:r>
                        <a:rPr lang="en-US" sz="1900" spc="-20" dirty="0">
                          <a:latin typeface="Gill Sans MT"/>
                        </a:rPr>
                        <a:t>Estate Office, </a:t>
                      </a:r>
                      <a:r>
                        <a:rPr lang="en-US" sz="1900" spc="-5" dirty="0">
                          <a:latin typeface="Gill Sans MT"/>
                          <a:cs typeface="Gill Sans MT"/>
                        </a:rPr>
                        <a:t>HKU</a:t>
                      </a:r>
                      <a:endParaRPr lang="en-US" sz="1900" spc="-185" dirty="0">
                        <a:latin typeface="Gill Sans MT"/>
                        <a:cs typeface="Gill Sans MT"/>
                      </a:endParaRPr>
                    </a:p>
                    <a:p>
                      <a:pPr marL="12700">
                        <a:lnSpc>
                          <a:spcPct val="114000"/>
                        </a:lnSpc>
                        <a:spcBef>
                          <a:spcPts val="5"/>
                        </a:spcBef>
                      </a:pPr>
                      <a:r>
                        <a:rPr lang="en-US" sz="1900" spc="-20" dirty="0">
                          <a:latin typeface="Gill Sans MT"/>
                          <a:cs typeface="Gill Sans MT"/>
                        </a:rPr>
                        <a:t>Prof. </a:t>
                      </a:r>
                      <a:r>
                        <a:rPr lang="en-US" sz="1900" spc="-235" dirty="0">
                          <a:latin typeface="Gill Sans MT"/>
                          <a:cs typeface="Gill Sans MT"/>
                        </a:rPr>
                        <a:t> </a:t>
                      </a:r>
                      <a:r>
                        <a:rPr lang="en-US" sz="1900" spc="-5" dirty="0">
                          <a:latin typeface="Gill Sans MT"/>
                          <a:cs typeface="Gill Sans MT"/>
                        </a:rPr>
                        <a:t>Anthony </a:t>
                      </a:r>
                      <a:r>
                        <a:rPr lang="en-US" sz="1900" spc="-5" dirty="0" err="1">
                          <a:latin typeface="Gill Sans MT"/>
                          <a:cs typeface="Gill Sans MT"/>
                        </a:rPr>
                        <a:t>G.O.Yeh</a:t>
                      </a:r>
                      <a:r>
                        <a:rPr lang="en-US" sz="1900" dirty="0">
                          <a:latin typeface="Gill Sans MT"/>
                          <a:cs typeface="Gill Sans MT"/>
                        </a:rPr>
                        <a:t>,</a:t>
                      </a:r>
                      <a:r>
                        <a:rPr lang="en-US" sz="1900" spc="-185" dirty="0">
                          <a:latin typeface="Gill Sans MT"/>
                          <a:cs typeface="Gill Sans MT"/>
                        </a:rPr>
                        <a:t>  </a:t>
                      </a:r>
                      <a:r>
                        <a:rPr lang="en-US" sz="1900" spc="-20" dirty="0">
                          <a:latin typeface="Gill Sans MT"/>
                        </a:rPr>
                        <a:t>Faculty of Architecture, DUPAD</a:t>
                      </a:r>
                      <a:r>
                        <a:rPr lang="en-US" sz="1900" spc="10" dirty="0">
                          <a:latin typeface="Gill Sans MT"/>
                          <a:cs typeface="Gill Sans MT"/>
                        </a:rPr>
                        <a:t>,</a:t>
                      </a:r>
                      <a:r>
                        <a:rPr lang="en-US" sz="1900" spc="-180" dirty="0">
                          <a:latin typeface="Gill Sans MT"/>
                          <a:cs typeface="Gill Sans MT"/>
                        </a:rPr>
                        <a:t> </a:t>
                      </a:r>
                      <a:r>
                        <a:rPr lang="en-US" sz="1900" spc="-5" dirty="0">
                          <a:latin typeface="Gill Sans MT"/>
                          <a:cs typeface="Gill Sans MT"/>
                        </a:rPr>
                        <a:t>HKU</a:t>
                      </a:r>
                    </a:p>
                    <a:p>
                      <a:pPr marL="12700">
                        <a:lnSpc>
                          <a:spcPct val="114000"/>
                        </a:lnSpc>
                        <a:spcBef>
                          <a:spcPts val="5"/>
                        </a:spcBef>
                      </a:pPr>
                      <a:r>
                        <a:rPr lang="en-US" sz="1900" spc="-20" dirty="0">
                          <a:latin typeface="Gill Sans MT"/>
                          <a:cs typeface="Gill Sans MT"/>
                        </a:rPr>
                        <a:t>Prof.</a:t>
                      </a:r>
                      <a:r>
                        <a:rPr lang="en-US" sz="1900" spc="-235" dirty="0">
                          <a:latin typeface="Gill Sans MT"/>
                          <a:cs typeface="Gill Sans MT"/>
                        </a:rPr>
                        <a:t>  </a:t>
                      </a:r>
                      <a:r>
                        <a:rPr lang="en-US" sz="1900" spc="-5" dirty="0">
                          <a:latin typeface="Gill Sans MT"/>
                          <a:cs typeface="Gill Sans MT"/>
                        </a:rPr>
                        <a:t>S.M. </a:t>
                      </a:r>
                      <a:r>
                        <a:rPr lang="en-US" sz="1900" spc="-5" dirty="0" err="1">
                          <a:latin typeface="Gill Sans MT"/>
                          <a:cs typeface="Gill Sans MT"/>
                        </a:rPr>
                        <a:t>Yiu</a:t>
                      </a:r>
                      <a:r>
                        <a:rPr lang="en-US" sz="1900" dirty="0">
                          <a:latin typeface="Gill Sans MT"/>
                          <a:cs typeface="Gill Sans MT"/>
                        </a:rPr>
                        <a:t>,</a:t>
                      </a:r>
                      <a:r>
                        <a:rPr lang="en-US" sz="1900" spc="-185" dirty="0">
                          <a:latin typeface="Gill Sans MT"/>
                          <a:cs typeface="Gill Sans MT"/>
                        </a:rPr>
                        <a:t>  </a:t>
                      </a:r>
                      <a:r>
                        <a:rPr lang="en-US" sz="1900" spc="-20" dirty="0">
                          <a:latin typeface="Gill Sans MT"/>
                        </a:rPr>
                        <a:t>Faculty of Engineering, CS, </a:t>
                      </a:r>
                      <a:r>
                        <a:rPr lang="en-US" sz="1900" spc="-180" dirty="0">
                          <a:latin typeface="Gill Sans MT"/>
                          <a:cs typeface="Gill Sans MT"/>
                        </a:rPr>
                        <a:t> </a:t>
                      </a:r>
                      <a:r>
                        <a:rPr lang="en-US" sz="1900" spc="-5" dirty="0">
                          <a:latin typeface="Gill Sans MT"/>
                          <a:cs typeface="Gill Sans MT"/>
                        </a:rPr>
                        <a:t>HKU</a:t>
                      </a:r>
                    </a:p>
                    <a:p>
                      <a:pPr marL="12700">
                        <a:lnSpc>
                          <a:spcPct val="114000"/>
                        </a:lnSpc>
                        <a:spcBef>
                          <a:spcPts val="5"/>
                        </a:spcBef>
                      </a:pPr>
                      <a:r>
                        <a:rPr lang="en-US" sz="1900" spc="-20" dirty="0">
                          <a:latin typeface="Gill Sans MT"/>
                          <a:cs typeface="Gill Sans MT"/>
                        </a:rPr>
                        <a:t>Prof. </a:t>
                      </a:r>
                      <a:r>
                        <a:rPr lang="en-US" sz="1900" spc="-235" dirty="0">
                          <a:latin typeface="Gill Sans MT"/>
                          <a:cs typeface="Gill Sans MT"/>
                        </a:rPr>
                        <a:t> </a:t>
                      </a:r>
                      <a:r>
                        <a:rPr lang="en-US" sz="1900" spc="-5" dirty="0">
                          <a:latin typeface="Gill Sans MT"/>
                          <a:cs typeface="Gill Sans MT"/>
                        </a:rPr>
                        <a:t>George G.Q. Huang</a:t>
                      </a:r>
                      <a:r>
                        <a:rPr lang="en-US" sz="1900" dirty="0">
                          <a:latin typeface="Gill Sans MT"/>
                          <a:cs typeface="Gill Sans MT"/>
                        </a:rPr>
                        <a:t>,</a:t>
                      </a:r>
                      <a:r>
                        <a:rPr lang="en-US" sz="1900" spc="-185" dirty="0">
                          <a:latin typeface="Gill Sans MT"/>
                          <a:cs typeface="Gill Sans MT"/>
                        </a:rPr>
                        <a:t>  </a:t>
                      </a:r>
                      <a:r>
                        <a:rPr lang="en-US" sz="1900" spc="-20" dirty="0">
                          <a:latin typeface="Gill Sans MT"/>
                        </a:rPr>
                        <a:t>Faculty of Engineering, ISMSE</a:t>
                      </a:r>
                      <a:r>
                        <a:rPr lang="en-US" sz="1900" spc="10" dirty="0">
                          <a:latin typeface="Gill Sans MT"/>
                          <a:cs typeface="Gill Sans MT"/>
                        </a:rPr>
                        <a:t>,</a:t>
                      </a:r>
                      <a:r>
                        <a:rPr lang="en-US" sz="1900" spc="-180" dirty="0">
                          <a:latin typeface="Gill Sans MT"/>
                          <a:cs typeface="Gill Sans MT"/>
                        </a:rPr>
                        <a:t> </a:t>
                      </a:r>
                      <a:r>
                        <a:rPr lang="en-US" sz="1900" spc="-5" dirty="0">
                          <a:latin typeface="Gill Sans MT"/>
                          <a:cs typeface="Gill Sans MT"/>
                        </a:rPr>
                        <a:t>HKU</a:t>
                      </a:r>
                    </a:p>
                    <a:p>
                      <a:pPr marL="12700">
                        <a:lnSpc>
                          <a:spcPct val="114000"/>
                        </a:lnSpc>
                        <a:spcBef>
                          <a:spcPts val="5"/>
                        </a:spcBef>
                      </a:pPr>
                      <a:r>
                        <a:rPr lang="en-US" sz="1900" spc="-20" dirty="0">
                          <a:latin typeface="Gill Sans MT"/>
                          <a:cs typeface="Gill Sans MT"/>
                        </a:rPr>
                        <a:t>Dr. </a:t>
                      </a:r>
                      <a:r>
                        <a:rPr lang="en-US" sz="1900" spc="-235" dirty="0">
                          <a:latin typeface="Gill Sans MT"/>
                          <a:cs typeface="Gill Sans MT"/>
                        </a:rPr>
                        <a:t> </a:t>
                      </a:r>
                      <a:r>
                        <a:rPr lang="en-US" sz="1900" spc="-5" dirty="0">
                          <a:latin typeface="Gill Sans MT"/>
                          <a:cs typeface="Gill Sans MT"/>
                        </a:rPr>
                        <a:t>Fan </a:t>
                      </a:r>
                      <a:r>
                        <a:rPr lang="en-US" sz="1900" spc="-5" dirty="0" err="1">
                          <a:latin typeface="Gill Sans MT"/>
                          <a:cs typeface="Gill Sans MT"/>
                        </a:rPr>
                        <a:t>Xue</a:t>
                      </a:r>
                      <a:r>
                        <a:rPr lang="en-US" sz="1900" dirty="0">
                          <a:latin typeface="Gill Sans MT"/>
                          <a:cs typeface="Gill Sans MT"/>
                        </a:rPr>
                        <a:t>,</a:t>
                      </a:r>
                      <a:r>
                        <a:rPr lang="en-US" sz="1900" spc="-185" dirty="0">
                          <a:latin typeface="Gill Sans MT"/>
                          <a:cs typeface="Gill Sans MT"/>
                        </a:rPr>
                        <a:t>  </a:t>
                      </a:r>
                      <a:r>
                        <a:rPr lang="en-US" sz="1900" spc="-20" dirty="0">
                          <a:latin typeface="Gill Sans MT"/>
                        </a:rPr>
                        <a:t>Faculty of Architecture, REC</a:t>
                      </a:r>
                      <a:r>
                        <a:rPr lang="en-US" sz="1900" spc="10" dirty="0">
                          <a:latin typeface="Gill Sans MT"/>
                          <a:cs typeface="Gill Sans MT"/>
                        </a:rPr>
                        <a:t>,</a:t>
                      </a:r>
                      <a:r>
                        <a:rPr lang="en-US" sz="1900" spc="-180" dirty="0">
                          <a:latin typeface="Gill Sans MT"/>
                          <a:cs typeface="Gill Sans MT"/>
                        </a:rPr>
                        <a:t> </a:t>
                      </a:r>
                      <a:r>
                        <a:rPr lang="en-US" sz="1900" spc="-5" dirty="0">
                          <a:latin typeface="Gill Sans MT"/>
                          <a:cs typeface="Gill Sans MT"/>
                        </a:rPr>
                        <a:t>HKU</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7100368"/>
                  </a:ext>
                </a:extLst>
              </a:tr>
              <a:tr h="1836341">
                <a:tc>
                  <a:txBody>
                    <a:bodyPr/>
                    <a:lstStyle/>
                    <a:p>
                      <a:pPr>
                        <a:lnSpc>
                          <a:spcPct val="114000"/>
                        </a:lnSpc>
                      </a:pPr>
                      <a:r>
                        <a:rPr lang="en-US" sz="1900" b="1" spc="-5" dirty="0">
                          <a:latin typeface="Gill Sans MT"/>
                          <a:cs typeface="Gill Sans MT"/>
                        </a:rPr>
                        <a:t>Sponsors &amp; Pilot Organizations</a:t>
                      </a:r>
                      <a:r>
                        <a:rPr lang="en-US" sz="1900" spc="-5" dirty="0">
                          <a:latin typeface="Gill Sans MT"/>
                          <a:cs typeface="Gill Sans MT"/>
                        </a:rPr>
                        <a:t>:</a:t>
                      </a:r>
                      <a:r>
                        <a:rPr lang="en-US" sz="1900" spc="-185" dirty="0">
                          <a:latin typeface="Gill Sans MT"/>
                          <a:cs typeface="Gill Sans MT"/>
                        </a:rPr>
                        <a:t> </a:t>
                      </a:r>
                      <a:endParaRPr lang="en-GB" sz="1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2700">
                        <a:lnSpc>
                          <a:spcPct val="114000"/>
                        </a:lnSpc>
                        <a:spcBef>
                          <a:spcPts val="5"/>
                        </a:spcBef>
                      </a:pPr>
                      <a:r>
                        <a:rPr lang="en-US" sz="1900" spc="-20" dirty="0">
                          <a:latin typeface="Gill Sans MT"/>
                          <a:cs typeface="Gill Sans MT"/>
                        </a:rPr>
                        <a:t>Paul Y. Engineering Group Ltd</a:t>
                      </a:r>
                    </a:p>
                    <a:p>
                      <a:pPr marL="12700">
                        <a:lnSpc>
                          <a:spcPct val="114000"/>
                        </a:lnSpc>
                        <a:spcBef>
                          <a:spcPts val="5"/>
                        </a:spcBef>
                      </a:pPr>
                      <a:r>
                        <a:rPr lang="en-US" sz="1900" spc="-20" dirty="0" err="1">
                          <a:latin typeface="Gill Sans MT"/>
                          <a:cs typeface="Gill Sans MT"/>
                        </a:rPr>
                        <a:t>Afina</a:t>
                      </a:r>
                      <a:r>
                        <a:rPr lang="en-US" sz="1900" spc="-20" dirty="0">
                          <a:latin typeface="Gill Sans MT"/>
                          <a:cs typeface="Gill Sans MT"/>
                        </a:rPr>
                        <a:t> Data Systems Ltd</a:t>
                      </a:r>
                      <a:endParaRPr lang="en-US" sz="1900" spc="-5" dirty="0">
                        <a:latin typeface="Gill Sans MT"/>
                        <a:cs typeface="Gill Sans MT"/>
                      </a:endParaRPr>
                    </a:p>
                    <a:p>
                      <a:pPr marL="12700">
                        <a:lnSpc>
                          <a:spcPct val="114000"/>
                        </a:lnSpc>
                        <a:spcBef>
                          <a:spcPts val="5"/>
                        </a:spcBef>
                      </a:pPr>
                      <a:r>
                        <a:rPr lang="en-US" sz="1900" spc="-20" dirty="0" err="1">
                          <a:latin typeface="Gill Sans MT"/>
                          <a:cs typeface="Gill Sans MT"/>
                        </a:rPr>
                        <a:t>iMax</a:t>
                      </a:r>
                      <a:r>
                        <a:rPr lang="en-US" sz="1900" spc="-20" dirty="0">
                          <a:latin typeface="Gill Sans MT"/>
                          <a:cs typeface="Gill Sans MT"/>
                        </a:rPr>
                        <a:t> Modular Pte Ltd</a:t>
                      </a:r>
                      <a:endParaRPr lang="en-US" sz="1900" spc="-5" dirty="0">
                        <a:latin typeface="Gill Sans MT"/>
                        <a:cs typeface="Gill Sans MT"/>
                      </a:endParaRPr>
                    </a:p>
                    <a:p>
                      <a:pPr marL="12700">
                        <a:lnSpc>
                          <a:spcPct val="114000"/>
                        </a:lnSpc>
                        <a:spcBef>
                          <a:spcPts val="5"/>
                        </a:spcBef>
                      </a:pPr>
                      <a:r>
                        <a:rPr lang="en-US" sz="1900" spc="-20" dirty="0" err="1">
                          <a:latin typeface="Gill Sans MT"/>
                          <a:cs typeface="Gill Sans MT"/>
                        </a:rPr>
                        <a:t>Yahgee</a:t>
                      </a:r>
                      <a:r>
                        <a:rPr lang="en-US" sz="1900" spc="-20" dirty="0">
                          <a:latin typeface="Gill Sans MT"/>
                          <a:cs typeface="Gill Sans MT"/>
                        </a:rPr>
                        <a:t> Modular House </a:t>
                      </a:r>
                      <a:r>
                        <a:rPr lang="en-US" sz="1900" spc="-20" dirty="0" err="1">
                          <a:latin typeface="Gill Sans MT"/>
                          <a:cs typeface="Gill Sans MT"/>
                        </a:rPr>
                        <a:t>Co.,Ltd</a:t>
                      </a:r>
                      <a:endParaRPr lang="en-US" sz="1900" spc="-5" dirty="0">
                        <a:latin typeface="Gill Sans MT"/>
                        <a:cs typeface="Gill Sans MT"/>
                      </a:endParaRPr>
                    </a:p>
                    <a:p>
                      <a:pPr marL="12700">
                        <a:lnSpc>
                          <a:spcPct val="114000"/>
                        </a:lnSpc>
                        <a:spcBef>
                          <a:spcPts val="5"/>
                        </a:spcBef>
                      </a:pPr>
                      <a:r>
                        <a:rPr lang="en-US" sz="1900" spc="-20" dirty="0">
                          <a:latin typeface="Gill Sans MT"/>
                          <a:cs typeface="Gill Sans MT"/>
                        </a:rPr>
                        <a:t>AD+RG Architecture Design and Research Group Ltd</a:t>
                      </a:r>
                      <a:endParaRPr lang="en-US" sz="1900" dirty="0">
                        <a:latin typeface="Gill Sans MT"/>
                        <a:cs typeface="Gill Sans M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2448390"/>
                  </a:ext>
                </a:extLst>
              </a:tr>
            </a:tbl>
          </a:graphicData>
        </a:graphic>
      </p:graphicFrame>
    </p:spTree>
    <p:extLst>
      <p:ext uri="{BB962C8B-B14F-4D97-AF65-F5344CB8AC3E}">
        <p14:creationId xmlns:p14="http://schemas.microsoft.com/office/powerpoint/2010/main" val="1988925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83964" y="4142232"/>
            <a:ext cx="3611879" cy="231952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245151" y="146553"/>
            <a:ext cx="10515600" cy="584006"/>
          </a:xfrm>
          <a:prstGeom prst="rect">
            <a:avLst/>
          </a:prstGeom>
          <a:noFill/>
        </p:spPr>
        <p:txBody>
          <a:bodyPr vert="horz" lIns="91440" tIns="45720" rIns="91440" bIns="45720" rtlCol="0" anchor="ctr">
            <a:noAutofit/>
          </a:bodyPr>
          <a:lstStyle/>
          <a:p>
            <a:r>
              <a:rPr lang="en-US" dirty="0"/>
              <a:t>1</a:t>
            </a:r>
            <a:r>
              <a:rPr dirty="0"/>
              <a:t>.1 Key innovation 1 創新點1 – Blockchain BIM (World first*)</a:t>
            </a:r>
          </a:p>
        </p:txBody>
      </p:sp>
      <p:sp>
        <p:nvSpPr>
          <p:cNvPr id="4" name="object 4"/>
          <p:cNvSpPr txBox="1"/>
          <p:nvPr/>
        </p:nvSpPr>
        <p:spPr>
          <a:xfrm>
            <a:off x="658512" y="1250879"/>
            <a:ext cx="5835650" cy="4973955"/>
          </a:xfrm>
          <a:prstGeom prst="rect">
            <a:avLst/>
          </a:prstGeom>
        </p:spPr>
        <p:txBody>
          <a:bodyPr vert="horz" wrap="square" lIns="0" tIns="54610" rIns="0" bIns="0" rtlCol="0">
            <a:spAutoFit/>
          </a:bodyPr>
          <a:lstStyle/>
          <a:p>
            <a:pPr marL="101600">
              <a:lnSpc>
                <a:spcPct val="100000"/>
              </a:lnSpc>
              <a:spcBef>
                <a:spcPts val="430"/>
              </a:spcBef>
            </a:pPr>
            <a:r>
              <a:rPr sz="2400" spc="-5" dirty="0">
                <a:solidFill>
                  <a:srgbClr val="287F30"/>
                </a:solidFill>
                <a:latin typeface="Gill Sans MT"/>
                <a:cs typeface="Gill Sans MT"/>
              </a:rPr>
              <a:t>BIM</a:t>
            </a:r>
            <a:r>
              <a:rPr sz="2400" spc="-7" baseline="24305" dirty="0">
                <a:solidFill>
                  <a:srgbClr val="287F30"/>
                </a:solidFill>
                <a:latin typeface="Gill Sans MT"/>
                <a:cs typeface="Gill Sans MT"/>
              </a:rPr>
              <a:t>2 </a:t>
            </a:r>
            <a:r>
              <a:rPr sz="2400" spc="-5" dirty="0">
                <a:solidFill>
                  <a:srgbClr val="287F30"/>
                </a:solidFill>
                <a:latin typeface="Gill Sans MT"/>
                <a:cs typeface="Gill Sans MT"/>
              </a:rPr>
              <a:t>links BIM into</a:t>
            </a:r>
            <a:r>
              <a:rPr sz="2400" spc="-254" dirty="0">
                <a:solidFill>
                  <a:srgbClr val="287F30"/>
                </a:solidFill>
                <a:latin typeface="Gill Sans MT"/>
                <a:cs typeface="Gill Sans MT"/>
              </a:rPr>
              <a:t> </a:t>
            </a:r>
            <a:r>
              <a:rPr sz="2400" spc="-5" dirty="0">
                <a:solidFill>
                  <a:srgbClr val="287F30"/>
                </a:solidFill>
                <a:latin typeface="Gill Sans MT"/>
                <a:cs typeface="Gill Sans MT"/>
              </a:rPr>
              <a:t>Blockchain</a:t>
            </a:r>
            <a:endParaRPr sz="2400">
              <a:latin typeface="Gill Sans MT"/>
              <a:cs typeface="Gill Sans MT"/>
            </a:endParaRPr>
          </a:p>
          <a:p>
            <a:pPr marL="564515" indent="-285750">
              <a:lnSpc>
                <a:spcPct val="100000"/>
              </a:lnSpc>
              <a:spcBef>
                <a:spcPts val="280"/>
              </a:spcBef>
              <a:buFont typeface="Wingdings"/>
              <a:buChar char=""/>
              <a:tabLst>
                <a:tab pos="564515" algn="l"/>
                <a:tab pos="565150" algn="l"/>
              </a:tabLst>
            </a:pPr>
            <a:r>
              <a:rPr sz="2000" dirty="0">
                <a:solidFill>
                  <a:srgbClr val="222A35"/>
                </a:solidFill>
                <a:latin typeface="Gill Sans MT"/>
                <a:cs typeface="Gill Sans MT"/>
              </a:rPr>
              <a:t>Semantic </a:t>
            </a:r>
            <a:r>
              <a:rPr sz="2000" spc="-5" dirty="0">
                <a:solidFill>
                  <a:srgbClr val="222A35"/>
                </a:solidFill>
                <a:latin typeface="Gill Sans MT"/>
                <a:cs typeface="Gill Sans MT"/>
              </a:rPr>
              <a:t>differential transactions (SDT)</a:t>
            </a:r>
            <a:r>
              <a:rPr sz="2000" spc="-135" dirty="0">
                <a:solidFill>
                  <a:srgbClr val="222A35"/>
                </a:solidFill>
                <a:latin typeface="Gill Sans MT"/>
                <a:cs typeface="Gill Sans MT"/>
              </a:rPr>
              <a:t> </a:t>
            </a:r>
            <a:r>
              <a:rPr sz="2000" dirty="0">
                <a:solidFill>
                  <a:srgbClr val="222A35"/>
                </a:solidFill>
                <a:latin typeface="Gill Sans MT"/>
                <a:cs typeface="Gill Sans MT"/>
              </a:rPr>
              <a:t>model</a:t>
            </a:r>
            <a:endParaRPr sz="2000">
              <a:latin typeface="Gill Sans MT"/>
              <a:cs typeface="Gill Sans MT"/>
            </a:endParaRPr>
          </a:p>
          <a:p>
            <a:pPr marL="1145540" lvl="1" indent="-285115">
              <a:lnSpc>
                <a:spcPct val="100000"/>
              </a:lnSpc>
              <a:spcBef>
                <a:spcPts val="295"/>
              </a:spcBef>
              <a:buFont typeface="Wingdings"/>
              <a:buChar char=""/>
              <a:tabLst>
                <a:tab pos="1144905" algn="l"/>
                <a:tab pos="1145540" algn="l"/>
              </a:tabLst>
            </a:pPr>
            <a:r>
              <a:rPr sz="1800" spc="-5" dirty="0">
                <a:solidFill>
                  <a:srgbClr val="222A35"/>
                </a:solidFill>
                <a:latin typeface="Gill Sans MT"/>
                <a:cs typeface="Gill Sans MT"/>
              </a:rPr>
              <a:t>In-house </a:t>
            </a:r>
            <a:r>
              <a:rPr sz="1800" spc="-10" dirty="0">
                <a:solidFill>
                  <a:srgbClr val="222A35"/>
                </a:solidFill>
                <a:latin typeface="Gill Sans MT"/>
                <a:cs typeface="Gill Sans MT"/>
              </a:rPr>
              <a:t>developed by</a:t>
            </a:r>
            <a:r>
              <a:rPr sz="1800" spc="-35" dirty="0">
                <a:solidFill>
                  <a:srgbClr val="222A35"/>
                </a:solidFill>
                <a:latin typeface="Gill Sans MT"/>
                <a:cs typeface="Gill Sans MT"/>
              </a:rPr>
              <a:t> </a:t>
            </a:r>
            <a:r>
              <a:rPr sz="1800" dirty="0">
                <a:solidFill>
                  <a:srgbClr val="222A35"/>
                </a:solidFill>
                <a:latin typeface="Gill Sans MT"/>
                <a:cs typeface="Gill Sans MT"/>
              </a:rPr>
              <a:t>us</a:t>
            </a:r>
            <a:endParaRPr sz="1800">
              <a:latin typeface="Gill Sans MT"/>
              <a:cs typeface="Gill Sans MT"/>
            </a:endParaRPr>
          </a:p>
          <a:p>
            <a:pPr marL="1145540" lvl="1" indent="-285115">
              <a:lnSpc>
                <a:spcPct val="100000"/>
              </a:lnSpc>
              <a:spcBef>
                <a:spcPts val="275"/>
              </a:spcBef>
              <a:buFont typeface="Wingdings"/>
              <a:buChar char=""/>
              <a:tabLst>
                <a:tab pos="1144905" algn="l"/>
                <a:tab pos="1145540" algn="l"/>
              </a:tabLst>
            </a:pPr>
            <a:r>
              <a:rPr sz="1800" spc="-5" dirty="0">
                <a:solidFill>
                  <a:srgbClr val="222A35"/>
                </a:solidFill>
                <a:latin typeface="Gill Sans MT"/>
                <a:cs typeface="Gill Sans MT"/>
              </a:rPr>
              <a:t>Minimal information </a:t>
            </a:r>
            <a:r>
              <a:rPr sz="1800" spc="-10" dirty="0">
                <a:solidFill>
                  <a:srgbClr val="222A35"/>
                </a:solidFill>
                <a:latin typeface="Gill Sans MT"/>
                <a:cs typeface="Gill Sans MT"/>
              </a:rPr>
              <a:t>redundancy </a:t>
            </a:r>
            <a:r>
              <a:rPr sz="1800" spc="-5" dirty="0">
                <a:solidFill>
                  <a:srgbClr val="222A35"/>
                </a:solidFill>
                <a:latin typeface="Gill Sans MT"/>
                <a:cs typeface="Gill Sans MT"/>
              </a:rPr>
              <a:t>for</a:t>
            </a:r>
            <a:r>
              <a:rPr sz="1800" spc="-35" dirty="0">
                <a:solidFill>
                  <a:srgbClr val="222A35"/>
                </a:solidFill>
                <a:latin typeface="Gill Sans MT"/>
                <a:cs typeface="Gill Sans MT"/>
              </a:rPr>
              <a:t> </a:t>
            </a:r>
            <a:r>
              <a:rPr sz="1800" dirty="0">
                <a:solidFill>
                  <a:srgbClr val="222A35"/>
                </a:solidFill>
                <a:latin typeface="Gill Sans MT"/>
                <a:cs typeface="Gill Sans MT"/>
              </a:rPr>
              <a:t>blockchaining</a:t>
            </a:r>
            <a:endParaRPr sz="1800">
              <a:latin typeface="Gill Sans MT"/>
              <a:cs typeface="Gill Sans MT"/>
            </a:endParaRPr>
          </a:p>
          <a:p>
            <a:pPr marL="564515" indent="-285750">
              <a:lnSpc>
                <a:spcPct val="100000"/>
              </a:lnSpc>
              <a:spcBef>
                <a:spcPts val="254"/>
              </a:spcBef>
              <a:buFont typeface="Wingdings"/>
              <a:buChar char=""/>
              <a:tabLst>
                <a:tab pos="564515" algn="l"/>
                <a:tab pos="565150" algn="l"/>
              </a:tabLst>
            </a:pPr>
            <a:r>
              <a:rPr sz="2000" dirty="0">
                <a:solidFill>
                  <a:srgbClr val="222A35"/>
                </a:solidFill>
                <a:latin typeface="Gill Sans MT"/>
                <a:cs typeface="Gill Sans MT"/>
              </a:rPr>
              <a:t>BIM change </a:t>
            </a:r>
            <a:r>
              <a:rPr sz="2000" spc="-5" dirty="0">
                <a:solidFill>
                  <a:srgbClr val="222A35"/>
                </a:solidFill>
                <a:latin typeface="Gill Sans MT"/>
                <a:cs typeface="Gill Sans MT"/>
              </a:rPr>
              <a:t>contract</a:t>
            </a:r>
            <a:r>
              <a:rPr sz="2000" spc="-100" dirty="0">
                <a:solidFill>
                  <a:srgbClr val="222A35"/>
                </a:solidFill>
                <a:latin typeface="Gill Sans MT"/>
                <a:cs typeface="Gill Sans MT"/>
              </a:rPr>
              <a:t> </a:t>
            </a:r>
            <a:r>
              <a:rPr sz="2000" spc="-5" dirty="0">
                <a:solidFill>
                  <a:srgbClr val="222A35"/>
                </a:solidFill>
                <a:latin typeface="Gill Sans MT"/>
                <a:cs typeface="Gill Sans MT"/>
              </a:rPr>
              <a:t>(BCC)</a:t>
            </a:r>
            <a:endParaRPr sz="2000">
              <a:latin typeface="Gill Sans MT"/>
              <a:cs typeface="Gill Sans MT"/>
            </a:endParaRPr>
          </a:p>
          <a:p>
            <a:pPr marL="100965">
              <a:lnSpc>
                <a:spcPct val="100000"/>
              </a:lnSpc>
              <a:spcBef>
                <a:spcPts val="200"/>
              </a:spcBef>
            </a:pPr>
            <a:r>
              <a:rPr sz="2400" spc="-5" dirty="0">
                <a:solidFill>
                  <a:srgbClr val="287F30"/>
                </a:solidFill>
                <a:latin typeface="Gill Sans MT"/>
                <a:cs typeface="Gill Sans MT"/>
              </a:rPr>
              <a:t>Blockchaining </a:t>
            </a:r>
            <a:r>
              <a:rPr sz="2400" dirty="0">
                <a:solidFill>
                  <a:srgbClr val="287F30"/>
                </a:solidFill>
                <a:latin typeface="Gill Sans MT"/>
                <a:cs typeface="Gill Sans MT"/>
              </a:rPr>
              <a:t>a</a:t>
            </a:r>
            <a:r>
              <a:rPr sz="2400" spc="-25" dirty="0">
                <a:solidFill>
                  <a:srgbClr val="287F30"/>
                </a:solidFill>
                <a:latin typeface="Gill Sans MT"/>
                <a:cs typeface="Gill Sans MT"/>
              </a:rPr>
              <a:t> </a:t>
            </a:r>
            <a:r>
              <a:rPr sz="2400" dirty="0">
                <a:solidFill>
                  <a:srgbClr val="287F30"/>
                </a:solidFill>
                <a:latin typeface="Gill Sans MT"/>
                <a:cs typeface="Gill Sans MT"/>
              </a:rPr>
              <a:t>BIM</a:t>
            </a:r>
            <a:endParaRPr sz="2400">
              <a:latin typeface="Gill Sans MT"/>
              <a:cs typeface="Gill Sans MT"/>
            </a:endParaRPr>
          </a:p>
          <a:p>
            <a:pPr marL="558800" indent="-285115">
              <a:lnSpc>
                <a:spcPct val="100000"/>
              </a:lnSpc>
              <a:spcBef>
                <a:spcPts val="270"/>
              </a:spcBef>
              <a:buFont typeface="Wingdings"/>
              <a:buChar char=""/>
              <a:tabLst>
                <a:tab pos="558165" algn="l"/>
                <a:tab pos="558800" algn="l"/>
              </a:tabLst>
            </a:pPr>
            <a:r>
              <a:rPr sz="2000" spc="-15" dirty="0">
                <a:latin typeface="Gill Sans MT"/>
                <a:cs typeface="Gill Sans MT"/>
              </a:rPr>
              <a:t>Like </a:t>
            </a:r>
            <a:r>
              <a:rPr sz="2000" dirty="0">
                <a:latin typeface="Gill Sans MT"/>
                <a:cs typeface="Gill Sans MT"/>
              </a:rPr>
              <a:t>a “bank</a:t>
            </a:r>
            <a:r>
              <a:rPr sz="2000" spc="-254" dirty="0">
                <a:latin typeface="Gill Sans MT"/>
                <a:cs typeface="Gill Sans MT"/>
              </a:rPr>
              <a:t> </a:t>
            </a:r>
            <a:r>
              <a:rPr sz="2000" dirty="0">
                <a:latin typeface="Gill Sans MT"/>
                <a:cs typeface="Gill Sans MT"/>
              </a:rPr>
              <a:t>statement”</a:t>
            </a:r>
            <a:endParaRPr sz="2000">
              <a:latin typeface="Gill Sans MT"/>
              <a:cs typeface="Gill Sans MT"/>
            </a:endParaRPr>
          </a:p>
          <a:p>
            <a:pPr marL="916940" lvl="1" indent="-283845">
              <a:lnSpc>
                <a:spcPct val="100000"/>
              </a:lnSpc>
              <a:spcBef>
                <a:spcPts val="265"/>
              </a:spcBef>
              <a:buFont typeface="Wingdings"/>
              <a:buChar char=""/>
              <a:tabLst>
                <a:tab pos="916305" algn="l"/>
                <a:tab pos="916940" algn="l"/>
              </a:tabLst>
            </a:pPr>
            <a:r>
              <a:rPr sz="2000" spc="-5" dirty="0">
                <a:latin typeface="Gill Sans MT"/>
                <a:cs typeface="Gill Sans MT"/>
              </a:rPr>
              <a:t>of </a:t>
            </a:r>
            <a:r>
              <a:rPr sz="2000" dirty="0">
                <a:latin typeface="Gill Sans MT"/>
                <a:cs typeface="Gill Sans MT"/>
              </a:rPr>
              <a:t>change</a:t>
            </a:r>
            <a:r>
              <a:rPr sz="2000" spc="-45" dirty="0">
                <a:latin typeface="Gill Sans MT"/>
                <a:cs typeface="Gill Sans MT"/>
              </a:rPr>
              <a:t> </a:t>
            </a:r>
            <a:r>
              <a:rPr sz="2000" spc="-5" dirty="0">
                <a:solidFill>
                  <a:srgbClr val="222A35"/>
                </a:solidFill>
                <a:latin typeface="Gill Sans MT"/>
                <a:cs typeface="Gill Sans MT"/>
              </a:rPr>
              <a:t>transactions</a:t>
            </a:r>
            <a:endParaRPr sz="2000">
              <a:latin typeface="Gill Sans MT"/>
              <a:cs typeface="Gill Sans MT"/>
            </a:endParaRPr>
          </a:p>
          <a:p>
            <a:pPr marL="916940" lvl="1" indent="-283845">
              <a:lnSpc>
                <a:spcPct val="100000"/>
              </a:lnSpc>
              <a:spcBef>
                <a:spcPts val="265"/>
              </a:spcBef>
              <a:buFont typeface="Wingdings"/>
              <a:buChar char=""/>
              <a:tabLst>
                <a:tab pos="916305" algn="l"/>
                <a:tab pos="916940" algn="l"/>
              </a:tabLst>
            </a:pPr>
            <a:r>
              <a:rPr sz="2000" spc="-5" dirty="0">
                <a:latin typeface="Gill Sans MT"/>
                <a:cs typeface="Gill Sans MT"/>
              </a:rPr>
              <a:t>as </a:t>
            </a:r>
            <a:r>
              <a:rPr sz="2000" dirty="0">
                <a:latin typeface="Gill Sans MT"/>
                <a:cs typeface="Gill Sans MT"/>
              </a:rPr>
              <a:t>small </a:t>
            </a:r>
            <a:r>
              <a:rPr sz="2000" spc="-5" dirty="0">
                <a:latin typeface="Gill Sans MT"/>
                <a:cs typeface="Gill Sans MT"/>
              </a:rPr>
              <a:t>as </a:t>
            </a:r>
            <a:r>
              <a:rPr sz="2000" spc="5" dirty="0">
                <a:latin typeface="Gill Sans MT"/>
                <a:cs typeface="Gill Sans MT"/>
              </a:rPr>
              <a:t>0.02%</a:t>
            </a:r>
            <a:r>
              <a:rPr sz="1950" spc="7" baseline="25641" dirty="0">
                <a:latin typeface="Gill Sans MT"/>
                <a:cs typeface="Gill Sans MT"/>
              </a:rPr>
              <a:t># </a:t>
            </a:r>
            <a:r>
              <a:rPr sz="2000" dirty="0">
                <a:latin typeface="Gill Sans MT"/>
                <a:cs typeface="Gill Sans MT"/>
              </a:rPr>
              <a:t>BIM</a:t>
            </a:r>
            <a:r>
              <a:rPr sz="2000" spc="-270" dirty="0">
                <a:latin typeface="Gill Sans MT"/>
                <a:cs typeface="Gill Sans MT"/>
              </a:rPr>
              <a:t> </a:t>
            </a:r>
            <a:r>
              <a:rPr sz="2000" dirty="0">
                <a:latin typeface="Gill Sans MT"/>
                <a:cs typeface="Gill Sans MT"/>
              </a:rPr>
              <a:t>size</a:t>
            </a:r>
            <a:endParaRPr sz="2000">
              <a:latin typeface="Gill Sans MT"/>
              <a:cs typeface="Gill Sans MT"/>
            </a:endParaRPr>
          </a:p>
          <a:p>
            <a:pPr marL="558800" indent="-285115">
              <a:lnSpc>
                <a:spcPct val="100000"/>
              </a:lnSpc>
              <a:spcBef>
                <a:spcPts val="140"/>
              </a:spcBef>
              <a:buFont typeface="Wingdings"/>
              <a:buChar char=""/>
              <a:tabLst>
                <a:tab pos="558165" algn="l"/>
                <a:tab pos="558800" algn="l"/>
              </a:tabLst>
            </a:pPr>
            <a:r>
              <a:rPr sz="2000" dirty="0">
                <a:latin typeface="Gill Sans MT"/>
                <a:cs typeface="Gill Sans MT"/>
              </a:rPr>
              <a:t>BIM</a:t>
            </a:r>
            <a:r>
              <a:rPr sz="1950" i="1" baseline="-21367" dirty="0">
                <a:latin typeface="Gill Sans MT"/>
                <a:cs typeface="Gill Sans MT"/>
              </a:rPr>
              <a:t>t </a:t>
            </a:r>
            <a:r>
              <a:rPr sz="2000" dirty="0">
                <a:latin typeface="Gill Sans MT"/>
                <a:cs typeface="Gill Sans MT"/>
              </a:rPr>
              <a:t>= BIM</a:t>
            </a:r>
            <a:r>
              <a:rPr sz="1950" baseline="-21367" dirty="0">
                <a:latin typeface="Gill Sans MT"/>
                <a:cs typeface="Gill Sans MT"/>
              </a:rPr>
              <a:t>0</a:t>
            </a:r>
            <a:r>
              <a:rPr sz="2000" dirty="0">
                <a:latin typeface="Gill Sans MT"/>
                <a:cs typeface="Gill Sans MT"/>
              </a:rPr>
              <a:t>+</a:t>
            </a:r>
            <a:r>
              <a:rPr sz="2400" dirty="0">
                <a:latin typeface="Calibri"/>
                <a:cs typeface="Calibri"/>
              </a:rPr>
              <a:t>Σ</a:t>
            </a:r>
            <a:r>
              <a:rPr sz="2400" i="1" baseline="-20833" dirty="0">
                <a:latin typeface="Gill Sans MT"/>
                <a:cs typeface="Gill Sans MT"/>
              </a:rPr>
              <a:t>t</a:t>
            </a:r>
            <a:r>
              <a:rPr sz="2400" i="1" spc="-15" baseline="-20833" dirty="0">
                <a:latin typeface="Gill Sans MT"/>
                <a:cs typeface="Gill Sans MT"/>
              </a:rPr>
              <a:t> </a:t>
            </a:r>
            <a:r>
              <a:rPr sz="2000" i="1" dirty="0">
                <a:latin typeface="Gill Sans MT"/>
                <a:cs typeface="Gill Sans MT"/>
              </a:rPr>
              <a:t>SDT</a:t>
            </a:r>
            <a:r>
              <a:rPr sz="1950" i="1" baseline="-21367" dirty="0">
                <a:latin typeface="Gill Sans MT"/>
                <a:cs typeface="Gill Sans MT"/>
              </a:rPr>
              <a:t>i</a:t>
            </a:r>
            <a:endParaRPr sz="1950" baseline="-21367">
              <a:latin typeface="Gill Sans MT"/>
              <a:cs typeface="Gill Sans MT"/>
            </a:endParaRPr>
          </a:p>
          <a:p>
            <a:pPr marL="100965">
              <a:lnSpc>
                <a:spcPct val="100000"/>
              </a:lnSpc>
              <a:spcBef>
                <a:spcPts val="765"/>
              </a:spcBef>
            </a:pPr>
            <a:r>
              <a:rPr sz="2400" spc="-5" dirty="0">
                <a:solidFill>
                  <a:srgbClr val="287F30"/>
                </a:solidFill>
                <a:latin typeface="Gill Sans MT"/>
                <a:cs typeface="Gill Sans MT"/>
              </a:rPr>
              <a:t>Examples</a:t>
            </a:r>
            <a:endParaRPr sz="2400">
              <a:latin typeface="Gill Sans MT"/>
              <a:cs typeface="Gill Sans MT"/>
            </a:endParaRPr>
          </a:p>
          <a:p>
            <a:pPr marL="564515" indent="-285750">
              <a:lnSpc>
                <a:spcPct val="100000"/>
              </a:lnSpc>
              <a:spcBef>
                <a:spcPts val="270"/>
              </a:spcBef>
              <a:buFont typeface="Wingdings"/>
              <a:buChar char=""/>
              <a:tabLst>
                <a:tab pos="564515" algn="l"/>
                <a:tab pos="565150" algn="l"/>
              </a:tabLst>
            </a:pPr>
            <a:r>
              <a:rPr sz="2000" dirty="0">
                <a:solidFill>
                  <a:srgbClr val="222A35"/>
                </a:solidFill>
                <a:latin typeface="Gill Sans MT"/>
                <a:cs typeface="Gill Sans MT"/>
              </a:rPr>
              <a:t>A </a:t>
            </a:r>
            <a:r>
              <a:rPr sz="2000" spc="-20" dirty="0">
                <a:solidFill>
                  <a:srgbClr val="222A35"/>
                </a:solidFill>
                <a:latin typeface="Gill Sans MT"/>
                <a:cs typeface="Gill Sans MT"/>
              </a:rPr>
              <a:t>few </a:t>
            </a:r>
            <a:r>
              <a:rPr sz="2000" dirty="0">
                <a:solidFill>
                  <a:srgbClr val="222A35"/>
                </a:solidFill>
                <a:latin typeface="Gill Sans MT"/>
                <a:cs typeface="Gill Sans MT"/>
              </a:rPr>
              <a:t>lines in</a:t>
            </a:r>
            <a:r>
              <a:rPr sz="2000" spc="-40" dirty="0">
                <a:solidFill>
                  <a:srgbClr val="222A35"/>
                </a:solidFill>
                <a:latin typeface="Gill Sans MT"/>
                <a:cs typeface="Gill Sans MT"/>
              </a:rPr>
              <a:t> </a:t>
            </a:r>
            <a:r>
              <a:rPr sz="2000" spc="-5" dirty="0">
                <a:solidFill>
                  <a:srgbClr val="222A35"/>
                </a:solidFill>
                <a:latin typeface="Gill Sans MT"/>
                <a:cs typeface="Gill Sans MT"/>
              </a:rPr>
              <a:t>JSON</a:t>
            </a:r>
            <a:endParaRPr sz="2000">
              <a:latin typeface="Gill Sans MT"/>
              <a:cs typeface="Gill Sans MT"/>
            </a:endParaRPr>
          </a:p>
          <a:p>
            <a:pPr marL="787400" lvl="1" indent="-285115">
              <a:lnSpc>
                <a:spcPct val="100000"/>
              </a:lnSpc>
              <a:spcBef>
                <a:spcPts val="295"/>
              </a:spcBef>
              <a:buFont typeface="Wingdings"/>
              <a:buChar char=""/>
              <a:tabLst>
                <a:tab pos="786765" algn="l"/>
                <a:tab pos="787400" algn="l"/>
              </a:tabLst>
            </a:pPr>
            <a:r>
              <a:rPr sz="1800" spc="-5" dirty="0">
                <a:solidFill>
                  <a:srgbClr val="222A35"/>
                </a:solidFill>
                <a:latin typeface="Gill Sans MT"/>
                <a:cs typeface="Gill Sans MT"/>
              </a:rPr>
              <a:t>With BIM </a:t>
            </a:r>
            <a:r>
              <a:rPr sz="1800" dirty="0">
                <a:solidFill>
                  <a:srgbClr val="222A35"/>
                </a:solidFill>
                <a:latin typeface="Gill Sans MT"/>
                <a:cs typeface="Gill Sans MT"/>
              </a:rPr>
              <a:t>semantic</a:t>
            </a:r>
            <a:r>
              <a:rPr sz="1800" spc="-25" dirty="0">
                <a:solidFill>
                  <a:srgbClr val="222A35"/>
                </a:solidFill>
                <a:latin typeface="Gill Sans MT"/>
                <a:cs typeface="Gill Sans MT"/>
              </a:rPr>
              <a:t> </a:t>
            </a:r>
            <a:r>
              <a:rPr sz="1800" spc="-15" dirty="0">
                <a:solidFill>
                  <a:srgbClr val="222A35"/>
                </a:solidFill>
                <a:latin typeface="Gill Sans MT"/>
                <a:cs typeface="Gill Sans MT"/>
              </a:rPr>
              <a:t>hierarchy</a:t>
            </a:r>
            <a:endParaRPr sz="1800">
              <a:latin typeface="Gill Sans MT"/>
              <a:cs typeface="Gill Sans MT"/>
            </a:endParaRPr>
          </a:p>
          <a:p>
            <a:pPr marL="564515" indent="-285750">
              <a:lnSpc>
                <a:spcPct val="100000"/>
              </a:lnSpc>
              <a:spcBef>
                <a:spcPts val="254"/>
              </a:spcBef>
              <a:buFont typeface="Wingdings"/>
              <a:buChar char=""/>
              <a:tabLst>
                <a:tab pos="564515" algn="l"/>
                <a:tab pos="565150" algn="l"/>
              </a:tabLst>
            </a:pPr>
            <a:r>
              <a:rPr sz="2000" dirty="0">
                <a:solidFill>
                  <a:srgbClr val="222A35"/>
                </a:solidFill>
                <a:latin typeface="Gill Sans MT"/>
                <a:cs typeface="Gill Sans MT"/>
              </a:rPr>
              <a:t>A permissioned</a:t>
            </a:r>
            <a:r>
              <a:rPr sz="2000" spc="-45" dirty="0">
                <a:solidFill>
                  <a:srgbClr val="222A35"/>
                </a:solidFill>
                <a:latin typeface="Gill Sans MT"/>
                <a:cs typeface="Gill Sans MT"/>
              </a:rPr>
              <a:t> </a:t>
            </a:r>
            <a:r>
              <a:rPr sz="2000" dirty="0">
                <a:solidFill>
                  <a:srgbClr val="222A35"/>
                </a:solidFill>
                <a:latin typeface="Gill Sans MT"/>
                <a:cs typeface="Gill Sans MT"/>
              </a:rPr>
              <a:t>blockchain</a:t>
            </a:r>
            <a:endParaRPr sz="2000">
              <a:latin typeface="Gill Sans MT"/>
              <a:cs typeface="Gill Sans MT"/>
            </a:endParaRPr>
          </a:p>
        </p:txBody>
      </p:sp>
      <p:grpSp>
        <p:nvGrpSpPr>
          <p:cNvPr id="6" name="object 6"/>
          <p:cNvGrpSpPr/>
          <p:nvPr/>
        </p:nvGrpSpPr>
        <p:grpSpPr>
          <a:xfrm>
            <a:off x="4296155" y="1426464"/>
            <a:ext cx="7774940" cy="4615180"/>
            <a:chOff x="4296155" y="1426464"/>
            <a:chExt cx="7774940" cy="4615180"/>
          </a:xfrm>
        </p:grpSpPr>
        <p:sp>
          <p:nvSpPr>
            <p:cNvPr id="7" name="object 7"/>
            <p:cNvSpPr/>
            <p:nvPr/>
          </p:nvSpPr>
          <p:spPr>
            <a:xfrm>
              <a:off x="7895844" y="1426464"/>
              <a:ext cx="4174769" cy="461510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4296155" y="2705100"/>
              <a:ext cx="3563111" cy="1082039"/>
            </a:xfrm>
            <a:prstGeom prst="rect">
              <a:avLst/>
            </a:prstGeom>
            <a:blipFill>
              <a:blip r:embed="rId4" cstate="print"/>
              <a:stretch>
                <a:fillRect/>
              </a:stretch>
            </a:blipFill>
          </p:spPr>
          <p:txBody>
            <a:bodyPr wrap="square" lIns="0" tIns="0" rIns="0" bIns="0" rtlCol="0"/>
            <a:lstStyle/>
            <a:p>
              <a:endParaRPr/>
            </a:p>
          </p:txBody>
        </p:sp>
      </p:grpSp>
      <p:sp>
        <p:nvSpPr>
          <p:cNvPr id="9" name="object 9"/>
          <p:cNvSpPr txBox="1"/>
          <p:nvPr/>
        </p:nvSpPr>
        <p:spPr>
          <a:xfrm>
            <a:off x="2902154" y="6632164"/>
            <a:ext cx="7285355" cy="203835"/>
          </a:xfrm>
          <a:prstGeom prst="rect">
            <a:avLst/>
          </a:prstGeom>
        </p:spPr>
        <p:txBody>
          <a:bodyPr vert="horz" wrap="square" lIns="0" tIns="0" rIns="0" bIns="0" rtlCol="0">
            <a:spAutoFit/>
          </a:bodyPr>
          <a:lstStyle/>
          <a:p>
            <a:pPr marL="12700">
              <a:lnSpc>
                <a:spcPts val="1435"/>
              </a:lnSpc>
            </a:pPr>
            <a:r>
              <a:rPr sz="1400" spc="-5" dirty="0">
                <a:latin typeface="Calibri"/>
                <a:cs typeface="Calibri"/>
              </a:rPr>
              <a:t>*: </a:t>
            </a:r>
            <a:r>
              <a:rPr sz="1400" dirty="0">
                <a:latin typeface="Calibri"/>
                <a:cs typeface="Calibri"/>
              </a:rPr>
              <a:t>As </a:t>
            </a:r>
            <a:r>
              <a:rPr sz="1400" spc="-10" dirty="0">
                <a:latin typeface="Calibri"/>
                <a:cs typeface="Calibri"/>
              </a:rPr>
              <a:t>far </a:t>
            </a:r>
            <a:r>
              <a:rPr sz="1400" spc="-5" dirty="0">
                <a:latin typeface="Calibri"/>
                <a:cs typeface="Calibri"/>
              </a:rPr>
              <a:t>as we </a:t>
            </a:r>
            <a:r>
              <a:rPr sz="1400" spc="-10" dirty="0">
                <a:latin typeface="Calibri"/>
                <a:cs typeface="Calibri"/>
              </a:rPr>
              <a:t>are </a:t>
            </a:r>
            <a:r>
              <a:rPr sz="1400" spc="-5" dirty="0">
                <a:latin typeface="Calibri"/>
                <a:cs typeface="Calibri"/>
              </a:rPr>
              <a:t>concerned as </a:t>
            </a:r>
            <a:r>
              <a:rPr sz="1400" dirty="0">
                <a:latin typeface="Calibri"/>
                <a:cs typeface="Calibri"/>
              </a:rPr>
              <a:t>of </a:t>
            </a:r>
            <a:r>
              <a:rPr sz="1400" spc="-5" dirty="0">
                <a:latin typeface="Calibri"/>
                <a:cs typeface="Calibri"/>
              </a:rPr>
              <a:t>Apr 2020; #: Results </a:t>
            </a:r>
            <a:r>
              <a:rPr sz="1400" dirty="0">
                <a:latin typeface="Calibri"/>
                <a:cs typeface="Calibri"/>
              </a:rPr>
              <a:t>of a </a:t>
            </a:r>
            <a:r>
              <a:rPr sz="1400" spc="-5" dirty="0">
                <a:latin typeface="Calibri"/>
                <a:cs typeface="Calibri"/>
              </a:rPr>
              <a:t>27.4MB BIM designed </a:t>
            </a:r>
            <a:r>
              <a:rPr sz="1400" spc="-10" dirty="0">
                <a:latin typeface="Calibri"/>
                <a:cs typeface="Calibri"/>
              </a:rPr>
              <a:t>by </a:t>
            </a:r>
            <a:r>
              <a:rPr sz="1400" spc="-5" dirty="0">
                <a:latin typeface="Calibri"/>
                <a:cs typeface="Calibri"/>
              </a:rPr>
              <a:t>Autodesk</a:t>
            </a:r>
            <a:r>
              <a:rPr sz="1400" spc="110" dirty="0">
                <a:latin typeface="Calibri"/>
                <a:cs typeface="Calibri"/>
              </a:rPr>
              <a:t> </a:t>
            </a:r>
            <a:r>
              <a:rPr sz="1400" spc="-10" dirty="0">
                <a:latin typeface="Calibri"/>
                <a:cs typeface="Calibri"/>
              </a:rPr>
              <a:t>Revit</a:t>
            </a:r>
            <a:endParaRPr sz="1400">
              <a:latin typeface="Calibri"/>
              <a:cs typeface="Calibri"/>
            </a:endParaRPr>
          </a:p>
        </p:txBody>
      </p:sp>
    </p:spTree>
    <p:extLst>
      <p:ext uri="{BB962C8B-B14F-4D97-AF65-F5344CB8AC3E}">
        <p14:creationId xmlns:p14="http://schemas.microsoft.com/office/powerpoint/2010/main" val="2769650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5151" y="151041"/>
            <a:ext cx="10515600" cy="575029"/>
          </a:xfrm>
          <a:prstGeom prst="rect">
            <a:avLst/>
          </a:prstGeom>
          <a:noFill/>
        </p:spPr>
        <p:txBody>
          <a:bodyPr vert="horz" lIns="91440" tIns="45720" rIns="91440" bIns="45720" rtlCol="0" anchor="ctr">
            <a:noAutofit/>
          </a:bodyPr>
          <a:lstStyle/>
          <a:p>
            <a:r>
              <a:rPr lang="en-US" dirty="0"/>
              <a:t>1</a:t>
            </a:r>
            <a:r>
              <a:rPr dirty="0"/>
              <a:t>.2 Key innovation 2 創新點2 – i-Core “oracle”</a:t>
            </a:r>
          </a:p>
        </p:txBody>
      </p:sp>
      <p:sp>
        <p:nvSpPr>
          <p:cNvPr id="3" name="object 3"/>
          <p:cNvSpPr txBox="1"/>
          <p:nvPr/>
        </p:nvSpPr>
        <p:spPr>
          <a:xfrm>
            <a:off x="671212" y="1292873"/>
            <a:ext cx="5874385" cy="3853815"/>
          </a:xfrm>
          <a:prstGeom prst="rect">
            <a:avLst/>
          </a:prstGeom>
        </p:spPr>
        <p:txBody>
          <a:bodyPr vert="horz" wrap="square" lIns="0" tIns="12700" rIns="0" bIns="0" rtlCol="0">
            <a:spAutoFit/>
          </a:bodyPr>
          <a:lstStyle/>
          <a:p>
            <a:pPr marL="88900">
              <a:lnSpc>
                <a:spcPct val="100000"/>
              </a:lnSpc>
              <a:spcBef>
                <a:spcPts val="100"/>
              </a:spcBef>
            </a:pPr>
            <a:r>
              <a:rPr sz="2400" spc="-5" dirty="0">
                <a:solidFill>
                  <a:srgbClr val="287F30"/>
                </a:solidFill>
                <a:latin typeface="Gill Sans MT"/>
                <a:cs typeface="Gill Sans MT"/>
              </a:rPr>
              <a:t>BIM</a:t>
            </a:r>
            <a:r>
              <a:rPr sz="2400" spc="-7" baseline="24305" dirty="0">
                <a:solidFill>
                  <a:srgbClr val="287F30"/>
                </a:solidFill>
                <a:latin typeface="Gill Sans MT"/>
                <a:cs typeface="Gill Sans MT"/>
              </a:rPr>
              <a:t>2 </a:t>
            </a:r>
            <a:r>
              <a:rPr sz="2400" spc="-5" dirty="0">
                <a:solidFill>
                  <a:srgbClr val="287F30"/>
                </a:solidFill>
                <a:latin typeface="Gill Sans MT"/>
                <a:cs typeface="Gill Sans MT"/>
              </a:rPr>
              <a:t>has inbound and outbound</a:t>
            </a:r>
            <a:r>
              <a:rPr sz="2400" spc="-210" dirty="0">
                <a:solidFill>
                  <a:srgbClr val="287F30"/>
                </a:solidFill>
                <a:latin typeface="Gill Sans MT"/>
                <a:cs typeface="Gill Sans MT"/>
              </a:rPr>
              <a:t> </a:t>
            </a:r>
            <a:r>
              <a:rPr sz="2400" spc="-5" dirty="0">
                <a:solidFill>
                  <a:srgbClr val="287F30"/>
                </a:solidFill>
                <a:latin typeface="Gill Sans MT"/>
                <a:cs typeface="Gill Sans MT"/>
              </a:rPr>
              <a:t>oracles</a:t>
            </a:r>
            <a:endParaRPr sz="2400">
              <a:latin typeface="Gill Sans MT"/>
              <a:cs typeface="Gill Sans MT"/>
            </a:endParaRPr>
          </a:p>
          <a:p>
            <a:pPr marL="245745" indent="-157480">
              <a:lnSpc>
                <a:spcPct val="100000"/>
              </a:lnSpc>
              <a:spcBef>
                <a:spcPts val="2365"/>
              </a:spcBef>
              <a:buSzPct val="95833"/>
              <a:buFont typeface="Gill Sans MT"/>
              <a:buAutoNum type="romanLcPeriod"/>
              <a:tabLst>
                <a:tab pos="246379" algn="l"/>
              </a:tabLst>
            </a:pPr>
            <a:r>
              <a:rPr sz="2400" spc="-15" dirty="0">
                <a:solidFill>
                  <a:srgbClr val="287F30"/>
                </a:solidFill>
                <a:latin typeface="Gill Sans MT"/>
                <a:cs typeface="Gill Sans MT"/>
              </a:rPr>
              <a:t>Core </a:t>
            </a:r>
            <a:r>
              <a:rPr sz="2400" spc="-5" dirty="0">
                <a:solidFill>
                  <a:srgbClr val="287F30"/>
                </a:solidFill>
                <a:latin typeface="Gill Sans MT"/>
                <a:cs typeface="Gill Sans MT"/>
              </a:rPr>
              <a:t>as </a:t>
            </a:r>
            <a:r>
              <a:rPr sz="2400" spc="-15" dirty="0">
                <a:solidFill>
                  <a:srgbClr val="287F30"/>
                </a:solidFill>
                <a:latin typeface="Gill Sans MT"/>
                <a:cs typeface="Gill Sans MT"/>
              </a:rPr>
              <a:t>“hardware</a:t>
            </a:r>
            <a:r>
              <a:rPr sz="2400" spc="-225" dirty="0">
                <a:solidFill>
                  <a:srgbClr val="287F30"/>
                </a:solidFill>
                <a:latin typeface="Gill Sans MT"/>
                <a:cs typeface="Gill Sans MT"/>
              </a:rPr>
              <a:t> </a:t>
            </a:r>
            <a:r>
              <a:rPr sz="2400" spc="-5" dirty="0">
                <a:solidFill>
                  <a:srgbClr val="287F30"/>
                </a:solidFill>
                <a:latin typeface="Gill Sans MT"/>
                <a:cs typeface="Gill Sans MT"/>
              </a:rPr>
              <a:t>oracles”</a:t>
            </a:r>
            <a:endParaRPr sz="2400">
              <a:latin typeface="Gill Sans MT"/>
              <a:cs typeface="Gill Sans MT"/>
            </a:endParaRPr>
          </a:p>
          <a:p>
            <a:pPr marL="774700" lvl="1" indent="-285115">
              <a:lnSpc>
                <a:spcPct val="100000"/>
              </a:lnSpc>
              <a:spcBef>
                <a:spcPts val="310"/>
              </a:spcBef>
              <a:buFont typeface="Wingdings"/>
              <a:buChar char=""/>
              <a:tabLst>
                <a:tab pos="774065" algn="l"/>
                <a:tab pos="774700" algn="l"/>
              </a:tabLst>
            </a:pPr>
            <a:r>
              <a:rPr sz="1800" dirty="0">
                <a:solidFill>
                  <a:srgbClr val="222A35"/>
                </a:solidFill>
                <a:latin typeface="Gill Sans MT"/>
                <a:cs typeface="Gill Sans MT"/>
              </a:rPr>
              <a:t>100% IP of</a:t>
            </a:r>
            <a:r>
              <a:rPr sz="1800" spc="-40" dirty="0">
                <a:solidFill>
                  <a:srgbClr val="222A35"/>
                </a:solidFill>
                <a:latin typeface="Gill Sans MT"/>
                <a:cs typeface="Gill Sans MT"/>
              </a:rPr>
              <a:t> </a:t>
            </a:r>
            <a:r>
              <a:rPr sz="1800" spc="-5" dirty="0">
                <a:solidFill>
                  <a:srgbClr val="222A35"/>
                </a:solidFill>
                <a:latin typeface="Gill Sans MT"/>
                <a:cs typeface="Gill Sans MT"/>
              </a:rPr>
              <a:t>HKU</a:t>
            </a:r>
            <a:endParaRPr sz="1800">
              <a:latin typeface="Gill Sans MT"/>
              <a:cs typeface="Gill Sans MT"/>
            </a:endParaRPr>
          </a:p>
          <a:p>
            <a:pPr marL="1132840" lvl="2" indent="-285115">
              <a:lnSpc>
                <a:spcPct val="100000"/>
              </a:lnSpc>
              <a:spcBef>
                <a:spcPts val="275"/>
              </a:spcBef>
              <a:buFont typeface="Wingdings"/>
              <a:buChar char=""/>
              <a:tabLst>
                <a:tab pos="1132205" algn="l"/>
                <a:tab pos="1132840" algn="l"/>
              </a:tabLst>
            </a:pPr>
            <a:r>
              <a:rPr sz="1800" spc="-5" dirty="0">
                <a:solidFill>
                  <a:srgbClr val="222A35"/>
                </a:solidFill>
                <a:latin typeface="Gill Sans MT"/>
                <a:cs typeface="Gill Sans MT"/>
              </a:rPr>
              <a:t>Construction edge </a:t>
            </a:r>
            <a:r>
              <a:rPr sz="1800" dirty="0">
                <a:solidFill>
                  <a:srgbClr val="222A35"/>
                </a:solidFill>
                <a:latin typeface="Gill Sans MT"/>
                <a:cs typeface="Gill Sans MT"/>
              </a:rPr>
              <a:t>computing</a:t>
            </a:r>
            <a:r>
              <a:rPr sz="1800" spc="-50" dirty="0">
                <a:solidFill>
                  <a:srgbClr val="222A35"/>
                </a:solidFill>
                <a:latin typeface="Gill Sans MT"/>
                <a:cs typeface="Gill Sans MT"/>
              </a:rPr>
              <a:t> </a:t>
            </a:r>
            <a:r>
              <a:rPr sz="1800" spc="-5" dirty="0">
                <a:solidFill>
                  <a:srgbClr val="222A35"/>
                </a:solidFill>
                <a:latin typeface="Gill Sans MT"/>
                <a:cs typeface="Gill Sans MT"/>
              </a:rPr>
              <a:t>devices</a:t>
            </a:r>
            <a:endParaRPr sz="1800">
              <a:latin typeface="Gill Sans MT"/>
              <a:cs typeface="Gill Sans MT"/>
            </a:endParaRPr>
          </a:p>
          <a:p>
            <a:pPr marL="774700" lvl="1" indent="-285115">
              <a:lnSpc>
                <a:spcPct val="100000"/>
              </a:lnSpc>
              <a:spcBef>
                <a:spcPts val="290"/>
              </a:spcBef>
              <a:buFont typeface="Wingdings"/>
              <a:buChar char=""/>
              <a:tabLst>
                <a:tab pos="774065" algn="l"/>
                <a:tab pos="774700" algn="l"/>
              </a:tabLst>
            </a:pPr>
            <a:r>
              <a:rPr sz="1800" spc="-5" dirty="0">
                <a:solidFill>
                  <a:srgbClr val="222A35"/>
                </a:solidFill>
                <a:latin typeface="Gill Sans MT"/>
                <a:cs typeface="Gill Sans MT"/>
              </a:rPr>
              <a:t>Flexible</a:t>
            </a:r>
            <a:r>
              <a:rPr sz="1800" spc="10" dirty="0">
                <a:solidFill>
                  <a:srgbClr val="222A35"/>
                </a:solidFill>
                <a:latin typeface="Gill Sans MT"/>
                <a:cs typeface="Gill Sans MT"/>
              </a:rPr>
              <a:t> </a:t>
            </a:r>
            <a:r>
              <a:rPr sz="1800" dirty="0">
                <a:solidFill>
                  <a:srgbClr val="222A35"/>
                </a:solidFill>
                <a:latin typeface="Gill Sans MT"/>
                <a:cs typeface="Gill Sans MT"/>
              </a:rPr>
              <a:t>configurations</a:t>
            </a:r>
            <a:endParaRPr sz="1800">
              <a:latin typeface="Gill Sans MT"/>
              <a:cs typeface="Gill Sans MT"/>
            </a:endParaRPr>
          </a:p>
          <a:p>
            <a:pPr marL="1132840" lvl="2" indent="-285115">
              <a:lnSpc>
                <a:spcPct val="100000"/>
              </a:lnSpc>
              <a:spcBef>
                <a:spcPts val="285"/>
              </a:spcBef>
              <a:buFont typeface="Wingdings"/>
              <a:buChar char=""/>
              <a:tabLst>
                <a:tab pos="1132205" algn="l"/>
                <a:tab pos="1132840" algn="l"/>
              </a:tabLst>
            </a:pPr>
            <a:r>
              <a:rPr sz="1800" spc="-5" dirty="0">
                <a:solidFill>
                  <a:srgbClr val="222A35"/>
                </a:solidFill>
                <a:latin typeface="Gill Sans MT"/>
                <a:cs typeface="Gill Sans MT"/>
              </a:rPr>
              <a:t>Model </a:t>
            </a:r>
            <a:r>
              <a:rPr sz="1800" dirty="0">
                <a:solidFill>
                  <a:srgbClr val="222A35"/>
                </a:solidFill>
                <a:latin typeface="Gill Sans MT"/>
                <a:cs typeface="Gill Sans MT"/>
              </a:rPr>
              <a:t>1: </a:t>
            </a:r>
            <a:r>
              <a:rPr sz="1800" spc="-10" dirty="0">
                <a:solidFill>
                  <a:srgbClr val="222A35"/>
                </a:solidFill>
                <a:latin typeface="Gill Sans MT"/>
                <a:cs typeface="Gill Sans MT"/>
              </a:rPr>
              <a:t>Low-power </a:t>
            </a:r>
            <a:r>
              <a:rPr sz="1800" spc="-5" dirty="0">
                <a:solidFill>
                  <a:srgbClr val="222A35"/>
                </a:solidFill>
                <a:latin typeface="Gill Sans MT"/>
                <a:cs typeface="Gill Sans MT"/>
              </a:rPr>
              <a:t>LBS manufacturing </a:t>
            </a:r>
            <a:r>
              <a:rPr sz="1800" dirty="0">
                <a:solidFill>
                  <a:srgbClr val="222A35"/>
                </a:solidFill>
                <a:latin typeface="Gill Sans MT"/>
                <a:cs typeface="Gill Sans MT"/>
              </a:rPr>
              <a:t>&amp;</a:t>
            </a:r>
            <a:r>
              <a:rPr sz="1800" spc="-200" dirty="0">
                <a:solidFill>
                  <a:srgbClr val="222A35"/>
                </a:solidFill>
                <a:latin typeface="Gill Sans MT"/>
                <a:cs typeface="Gill Sans MT"/>
              </a:rPr>
              <a:t> </a:t>
            </a:r>
            <a:r>
              <a:rPr sz="1800" dirty="0">
                <a:solidFill>
                  <a:srgbClr val="222A35"/>
                </a:solidFill>
                <a:latin typeface="Gill Sans MT"/>
                <a:cs typeface="Gill Sans MT"/>
              </a:rPr>
              <a:t>logistics</a:t>
            </a:r>
            <a:endParaRPr sz="1800">
              <a:latin typeface="Gill Sans MT"/>
              <a:cs typeface="Gill Sans MT"/>
            </a:endParaRPr>
          </a:p>
          <a:p>
            <a:pPr marL="1132840" lvl="2" indent="-285115">
              <a:lnSpc>
                <a:spcPct val="100000"/>
              </a:lnSpc>
              <a:spcBef>
                <a:spcPts val="280"/>
              </a:spcBef>
              <a:buFont typeface="Wingdings"/>
              <a:buChar char=""/>
              <a:tabLst>
                <a:tab pos="1132205" algn="l"/>
                <a:tab pos="1132840" algn="l"/>
              </a:tabLst>
            </a:pPr>
            <a:r>
              <a:rPr sz="1800" spc="-5" dirty="0">
                <a:solidFill>
                  <a:srgbClr val="222A35"/>
                </a:solidFill>
                <a:latin typeface="Gill Sans MT"/>
                <a:cs typeface="Gill Sans MT"/>
              </a:rPr>
              <a:t>Model </a:t>
            </a:r>
            <a:r>
              <a:rPr sz="1800" dirty="0">
                <a:solidFill>
                  <a:srgbClr val="222A35"/>
                </a:solidFill>
                <a:latin typeface="Gill Sans MT"/>
                <a:cs typeface="Gill Sans MT"/>
              </a:rPr>
              <a:t>2: </a:t>
            </a:r>
            <a:r>
              <a:rPr sz="1800" spc="-5" dirty="0">
                <a:solidFill>
                  <a:srgbClr val="222A35"/>
                </a:solidFill>
                <a:latin typeface="Gill Sans MT"/>
                <a:cs typeface="Gill Sans MT"/>
              </a:rPr>
              <a:t>Motion tracking </a:t>
            </a:r>
            <a:r>
              <a:rPr sz="1800" dirty="0">
                <a:solidFill>
                  <a:srgbClr val="222A35"/>
                </a:solidFill>
                <a:latin typeface="Gill Sans MT"/>
                <a:cs typeface="Gill Sans MT"/>
              </a:rPr>
              <a:t>on</a:t>
            </a:r>
            <a:r>
              <a:rPr sz="1800" spc="-215" dirty="0">
                <a:solidFill>
                  <a:srgbClr val="222A35"/>
                </a:solidFill>
                <a:latin typeface="Gill Sans MT"/>
                <a:cs typeface="Gill Sans MT"/>
              </a:rPr>
              <a:t> </a:t>
            </a:r>
            <a:r>
              <a:rPr sz="1800" dirty="0">
                <a:solidFill>
                  <a:srgbClr val="222A35"/>
                </a:solidFill>
                <a:latin typeface="Gill Sans MT"/>
                <a:cs typeface="Gill Sans MT"/>
              </a:rPr>
              <a:t>site</a:t>
            </a:r>
            <a:endParaRPr sz="1800">
              <a:latin typeface="Gill Sans MT"/>
              <a:cs typeface="Gill Sans MT"/>
            </a:endParaRPr>
          </a:p>
          <a:p>
            <a:pPr marL="286385" marR="748030" lvl="3" indent="-286385" algn="r">
              <a:lnSpc>
                <a:spcPct val="100000"/>
              </a:lnSpc>
              <a:spcBef>
                <a:spcPts val="285"/>
              </a:spcBef>
              <a:buFont typeface="Wingdings"/>
              <a:buChar char=""/>
              <a:tabLst>
                <a:tab pos="286385" algn="l"/>
                <a:tab pos="287020" algn="l"/>
              </a:tabLst>
            </a:pPr>
            <a:r>
              <a:rPr sz="1800" spc="-25" dirty="0">
                <a:solidFill>
                  <a:srgbClr val="222A35"/>
                </a:solidFill>
                <a:latin typeface="Gill Sans MT"/>
                <a:cs typeface="Gill Sans MT"/>
              </a:rPr>
              <a:t>High-power, </a:t>
            </a:r>
            <a:r>
              <a:rPr sz="1800" spc="-10" dirty="0">
                <a:solidFill>
                  <a:srgbClr val="222A35"/>
                </a:solidFill>
                <a:latin typeface="Gill Sans MT"/>
                <a:cs typeface="Gill Sans MT"/>
              </a:rPr>
              <a:t>multi-source </a:t>
            </a:r>
            <a:r>
              <a:rPr sz="1800" dirty="0">
                <a:solidFill>
                  <a:srgbClr val="222A35"/>
                </a:solidFill>
                <a:latin typeface="Gill Sans MT"/>
                <a:cs typeface="Gill Sans MT"/>
              </a:rPr>
              <a:t>sensor</a:t>
            </a:r>
            <a:r>
              <a:rPr sz="1800" spc="-195" dirty="0">
                <a:solidFill>
                  <a:srgbClr val="222A35"/>
                </a:solidFill>
                <a:latin typeface="Gill Sans MT"/>
                <a:cs typeface="Gill Sans MT"/>
              </a:rPr>
              <a:t> </a:t>
            </a:r>
            <a:r>
              <a:rPr sz="1800" dirty="0">
                <a:solidFill>
                  <a:srgbClr val="222A35"/>
                </a:solidFill>
                <a:latin typeface="Gill Sans MT"/>
                <a:cs typeface="Gill Sans MT"/>
              </a:rPr>
              <a:t>fusion</a:t>
            </a:r>
            <a:endParaRPr sz="1800">
              <a:latin typeface="Gill Sans MT"/>
              <a:cs typeface="Gill Sans MT"/>
            </a:endParaRPr>
          </a:p>
          <a:p>
            <a:pPr marL="284480" marR="709295" lvl="1" indent="-284480" algn="r">
              <a:lnSpc>
                <a:spcPct val="100000"/>
              </a:lnSpc>
              <a:spcBef>
                <a:spcPts val="290"/>
              </a:spcBef>
              <a:buFont typeface="Wingdings"/>
              <a:buChar char=""/>
              <a:tabLst>
                <a:tab pos="284480" algn="l"/>
                <a:tab pos="774700" algn="l"/>
              </a:tabLst>
            </a:pPr>
            <a:r>
              <a:rPr sz="1800" spc="-5" dirty="0">
                <a:solidFill>
                  <a:srgbClr val="222A35"/>
                </a:solidFill>
                <a:latin typeface="Gill Sans MT"/>
                <a:cs typeface="Gill Sans MT"/>
              </a:rPr>
              <a:t>Synchronizing </a:t>
            </a:r>
            <a:r>
              <a:rPr sz="1800" spc="-15" dirty="0">
                <a:solidFill>
                  <a:srgbClr val="222A35"/>
                </a:solidFill>
                <a:latin typeface="Gill Sans MT"/>
                <a:cs typeface="Gill Sans MT"/>
              </a:rPr>
              <a:t>real </a:t>
            </a:r>
            <a:r>
              <a:rPr sz="1800" spc="-10" dirty="0">
                <a:solidFill>
                  <a:srgbClr val="222A35"/>
                </a:solidFill>
                <a:latin typeface="Gill Sans MT"/>
                <a:cs typeface="Gill Sans MT"/>
              </a:rPr>
              <a:t>process </a:t>
            </a:r>
            <a:r>
              <a:rPr sz="1800" dirty="0">
                <a:solidFill>
                  <a:srgbClr val="222A35"/>
                </a:solidFill>
                <a:latin typeface="Gill Sans MT"/>
                <a:cs typeface="Gill Sans MT"/>
              </a:rPr>
              <a:t>with blockchain</a:t>
            </a:r>
            <a:r>
              <a:rPr sz="1800" spc="-70" dirty="0">
                <a:solidFill>
                  <a:srgbClr val="222A35"/>
                </a:solidFill>
                <a:latin typeface="Gill Sans MT"/>
                <a:cs typeface="Gill Sans MT"/>
              </a:rPr>
              <a:t> </a:t>
            </a:r>
            <a:r>
              <a:rPr sz="1800" spc="-5" dirty="0">
                <a:solidFill>
                  <a:srgbClr val="222A35"/>
                </a:solidFill>
                <a:latin typeface="Gill Sans MT"/>
                <a:cs typeface="Gill Sans MT"/>
              </a:rPr>
              <a:t>BIM</a:t>
            </a:r>
            <a:endParaRPr sz="1800">
              <a:latin typeface="Gill Sans MT"/>
              <a:cs typeface="Gill Sans MT"/>
            </a:endParaRPr>
          </a:p>
          <a:p>
            <a:pPr marL="1132840" lvl="2" indent="-285115">
              <a:lnSpc>
                <a:spcPct val="100000"/>
              </a:lnSpc>
              <a:spcBef>
                <a:spcPts val="285"/>
              </a:spcBef>
              <a:buFont typeface="Wingdings"/>
              <a:buChar char=""/>
              <a:tabLst>
                <a:tab pos="1132205" algn="l"/>
                <a:tab pos="1132840" algn="l"/>
              </a:tabLst>
            </a:pPr>
            <a:r>
              <a:rPr sz="1800" spc="-5" dirty="0">
                <a:solidFill>
                  <a:srgbClr val="222A35"/>
                </a:solidFill>
                <a:latin typeface="Gill Sans MT"/>
                <a:cs typeface="Gill Sans MT"/>
              </a:rPr>
              <a:t>Monitoring: </a:t>
            </a:r>
            <a:r>
              <a:rPr sz="1800" spc="-10" dirty="0">
                <a:solidFill>
                  <a:srgbClr val="222A35"/>
                </a:solidFill>
                <a:latin typeface="Gill Sans MT"/>
                <a:cs typeface="Gill Sans MT"/>
              </a:rPr>
              <a:t>Physical </a:t>
            </a:r>
            <a:r>
              <a:rPr sz="1800" dirty="0">
                <a:solidFill>
                  <a:srgbClr val="222A35"/>
                </a:solidFill>
                <a:latin typeface="Wingdings"/>
                <a:cs typeface="Wingdings"/>
              </a:rPr>
              <a:t></a:t>
            </a:r>
            <a:r>
              <a:rPr sz="1800" spc="-150" dirty="0">
                <a:solidFill>
                  <a:srgbClr val="222A35"/>
                </a:solidFill>
                <a:latin typeface="Times New Roman"/>
                <a:cs typeface="Times New Roman"/>
              </a:rPr>
              <a:t> </a:t>
            </a:r>
            <a:r>
              <a:rPr sz="1800" dirty="0">
                <a:solidFill>
                  <a:srgbClr val="222A35"/>
                </a:solidFill>
                <a:latin typeface="Gill Sans MT"/>
                <a:cs typeface="Gill Sans MT"/>
              </a:rPr>
              <a:t>cyber</a:t>
            </a:r>
            <a:endParaRPr sz="1800">
              <a:latin typeface="Gill Sans MT"/>
              <a:cs typeface="Gill Sans MT"/>
            </a:endParaRPr>
          </a:p>
          <a:p>
            <a:pPr marL="1132840" lvl="2" indent="-285115">
              <a:lnSpc>
                <a:spcPct val="100000"/>
              </a:lnSpc>
              <a:spcBef>
                <a:spcPts val="280"/>
              </a:spcBef>
              <a:buFont typeface="Wingdings"/>
              <a:buChar char=""/>
              <a:tabLst>
                <a:tab pos="1132205" algn="l"/>
                <a:tab pos="1132840" algn="l"/>
              </a:tabLst>
            </a:pPr>
            <a:r>
              <a:rPr sz="1800" spc="-5" dirty="0">
                <a:solidFill>
                  <a:srgbClr val="222A35"/>
                </a:solidFill>
                <a:latin typeface="Gill Sans MT"/>
                <a:cs typeface="Gill Sans MT"/>
              </a:rPr>
              <a:t>Feedback: Cyber </a:t>
            </a:r>
            <a:r>
              <a:rPr sz="1800" dirty="0">
                <a:solidFill>
                  <a:srgbClr val="222A35"/>
                </a:solidFill>
                <a:latin typeface="Wingdings"/>
                <a:cs typeface="Wingdings"/>
              </a:rPr>
              <a:t></a:t>
            </a:r>
            <a:r>
              <a:rPr sz="1800" spc="-140" dirty="0">
                <a:solidFill>
                  <a:srgbClr val="222A35"/>
                </a:solidFill>
                <a:latin typeface="Times New Roman"/>
                <a:cs typeface="Times New Roman"/>
              </a:rPr>
              <a:t> </a:t>
            </a:r>
            <a:r>
              <a:rPr sz="1800" spc="-10" dirty="0">
                <a:solidFill>
                  <a:srgbClr val="222A35"/>
                </a:solidFill>
                <a:latin typeface="Gill Sans MT"/>
                <a:cs typeface="Gill Sans MT"/>
              </a:rPr>
              <a:t>physical</a:t>
            </a:r>
            <a:endParaRPr sz="1800">
              <a:latin typeface="Gill Sans MT"/>
              <a:cs typeface="Gill Sans MT"/>
            </a:endParaRPr>
          </a:p>
        </p:txBody>
      </p:sp>
      <p:grpSp>
        <p:nvGrpSpPr>
          <p:cNvPr id="4" name="object 4"/>
          <p:cNvGrpSpPr/>
          <p:nvPr/>
        </p:nvGrpSpPr>
        <p:grpSpPr>
          <a:xfrm>
            <a:off x="7871666" y="1098803"/>
            <a:ext cx="3761104" cy="2207260"/>
            <a:chOff x="7871666" y="1098803"/>
            <a:chExt cx="3761104" cy="2207260"/>
          </a:xfrm>
        </p:grpSpPr>
        <p:sp>
          <p:nvSpPr>
            <p:cNvPr id="5" name="object 5"/>
            <p:cNvSpPr/>
            <p:nvPr/>
          </p:nvSpPr>
          <p:spPr>
            <a:xfrm>
              <a:off x="8133589" y="1098803"/>
              <a:ext cx="3499103" cy="199643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878016" y="2889305"/>
              <a:ext cx="412115" cy="410845"/>
            </a:xfrm>
            <a:custGeom>
              <a:avLst/>
              <a:gdLst/>
              <a:ahLst/>
              <a:cxnLst/>
              <a:rect l="l" t="t" r="r" b="b"/>
              <a:pathLst>
                <a:path w="412115" h="410845">
                  <a:moveTo>
                    <a:pt x="260870" y="0"/>
                  </a:moveTo>
                  <a:lnTo>
                    <a:pt x="77723" y="180479"/>
                  </a:lnTo>
                  <a:lnTo>
                    <a:pt x="2222" y="103860"/>
                  </a:lnTo>
                  <a:lnTo>
                    <a:pt x="0" y="408101"/>
                  </a:lnTo>
                  <a:lnTo>
                    <a:pt x="304241" y="410337"/>
                  </a:lnTo>
                  <a:lnTo>
                    <a:pt x="228739" y="333717"/>
                  </a:lnTo>
                  <a:lnTo>
                    <a:pt x="411886" y="153225"/>
                  </a:lnTo>
                  <a:lnTo>
                    <a:pt x="260870" y="0"/>
                  </a:lnTo>
                  <a:close/>
                </a:path>
              </a:pathLst>
            </a:custGeom>
            <a:solidFill>
              <a:srgbClr val="5B9BD5"/>
            </a:solidFill>
          </p:spPr>
          <p:txBody>
            <a:bodyPr wrap="square" lIns="0" tIns="0" rIns="0" bIns="0" rtlCol="0"/>
            <a:lstStyle/>
            <a:p>
              <a:endParaRPr/>
            </a:p>
          </p:txBody>
        </p:sp>
        <p:sp>
          <p:nvSpPr>
            <p:cNvPr id="7" name="object 7"/>
            <p:cNvSpPr/>
            <p:nvPr/>
          </p:nvSpPr>
          <p:spPr>
            <a:xfrm>
              <a:off x="7878016" y="2889305"/>
              <a:ext cx="412115" cy="410845"/>
            </a:xfrm>
            <a:custGeom>
              <a:avLst/>
              <a:gdLst/>
              <a:ahLst/>
              <a:cxnLst/>
              <a:rect l="l" t="t" r="r" b="b"/>
              <a:pathLst>
                <a:path w="412115" h="410845">
                  <a:moveTo>
                    <a:pt x="2222" y="103860"/>
                  </a:moveTo>
                  <a:lnTo>
                    <a:pt x="77723" y="180479"/>
                  </a:lnTo>
                  <a:lnTo>
                    <a:pt x="260870" y="0"/>
                  </a:lnTo>
                  <a:lnTo>
                    <a:pt x="411886" y="153225"/>
                  </a:lnTo>
                  <a:lnTo>
                    <a:pt x="228739" y="333717"/>
                  </a:lnTo>
                  <a:lnTo>
                    <a:pt x="304241" y="410337"/>
                  </a:lnTo>
                  <a:lnTo>
                    <a:pt x="0" y="408101"/>
                  </a:lnTo>
                  <a:lnTo>
                    <a:pt x="2222" y="103860"/>
                  </a:lnTo>
                  <a:close/>
                </a:path>
              </a:pathLst>
            </a:custGeom>
            <a:ln w="12699">
              <a:solidFill>
                <a:srgbClr val="41719C"/>
              </a:solidFill>
            </a:ln>
          </p:spPr>
          <p:txBody>
            <a:bodyPr wrap="square" lIns="0" tIns="0" rIns="0" bIns="0" rtlCol="0"/>
            <a:lstStyle/>
            <a:p>
              <a:endParaRPr/>
            </a:p>
          </p:txBody>
        </p:sp>
      </p:grpSp>
      <p:sp>
        <p:nvSpPr>
          <p:cNvPr id="8" name="object 8"/>
          <p:cNvSpPr/>
          <p:nvPr/>
        </p:nvSpPr>
        <p:spPr>
          <a:xfrm>
            <a:off x="5864352" y="3465576"/>
            <a:ext cx="4264139" cy="328421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24240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5151" y="151041"/>
            <a:ext cx="10515600" cy="575029"/>
          </a:xfrm>
          <a:prstGeom prst="rect">
            <a:avLst/>
          </a:prstGeom>
          <a:noFill/>
        </p:spPr>
        <p:txBody>
          <a:bodyPr vert="horz" lIns="91440" tIns="45720" rIns="91440" bIns="45720" rtlCol="0" anchor="ctr">
            <a:noAutofit/>
          </a:bodyPr>
          <a:lstStyle/>
          <a:p>
            <a:r>
              <a:rPr lang="en-US" dirty="0"/>
              <a:t>1</a:t>
            </a:r>
            <a:r>
              <a:rPr dirty="0"/>
              <a:t>.3 Key innovation 3 創新點3 – Open BIM</a:t>
            </a:r>
          </a:p>
        </p:txBody>
      </p:sp>
      <p:sp>
        <p:nvSpPr>
          <p:cNvPr id="3" name="object 3"/>
          <p:cNvSpPr txBox="1"/>
          <p:nvPr/>
        </p:nvSpPr>
        <p:spPr>
          <a:xfrm>
            <a:off x="683912" y="1292873"/>
            <a:ext cx="4834890" cy="4841240"/>
          </a:xfrm>
          <a:prstGeom prst="rect">
            <a:avLst/>
          </a:prstGeom>
        </p:spPr>
        <p:txBody>
          <a:bodyPr vert="horz" wrap="square" lIns="0" tIns="12700" rIns="0" bIns="0" rtlCol="0">
            <a:spAutoFit/>
          </a:bodyPr>
          <a:lstStyle/>
          <a:p>
            <a:pPr marL="76200">
              <a:lnSpc>
                <a:spcPct val="100000"/>
              </a:lnSpc>
              <a:spcBef>
                <a:spcPts val="100"/>
              </a:spcBef>
            </a:pPr>
            <a:r>
              <a:rPr sz="2400" spc="-5" dirty="0">
                <a:solidFill>
                  <a:srgbClr val="287F30"/>
                </a:solidFill>
                <a:latin typeface="Gill Sans MT"/>
                <a:cs typeface="Gill Sans MT"/>
              </a:rPr>
              <a:t>BIM</a:t>
            </a:r>
            <a:r>
              <a:rPr sz="2400" spc="-7" baseline="24305" dirty="0">
                <a:solidFill>
                  <a:srgbClr val="287F30"/>
                </a:solidFill>
                <a:latin typeface="Gill Sans MT"/>
                <a:cs typeface="Gill Sans MT"/>
              </a:rPr>
              <a:t>2 </a:t>
            </a:r>
            <a:r>
              <a:rPr sz="2400" dirty="0">
                <a:solidFill>
                  <a:srgbClr val="287F30"/>
                </a:solidFill>
                <a:latin typeface="Gill Sans MT"/>
                <a:cs typeface="Gill Sans MT"/>
              </a:rPr>
              <a:t>is </a:t>
            </a:r>
            <a:r>
              <a:rPr sz="2400" spc="-5" dirty="0">
                <a:solidFill>
                  <a:srgbClr val="287F30"/>
                </a:solidFill>
                <a:latin typeface="Gill Sans MT"/>
                <a:cs typeface="Gill Sans MT"/>
              </a:rPr>
              <a:t>an open</a:t>
            </a:r>
            <a:r>
              <a:rPr sz="2400" spc="-475" dirty="0">
                <a:solidFill>
                  <a:srgbClr val="287F30"/>
                </a:solidFill>
                <a:latin typeface="Gill Sans MT"/>
                <a:cs typeface="Gill Sans MT"/>
              </a:rPr>
              <a:t> </a:t>
            </a:r>
            <a:r>
              <a:rPr sz="2400" spc="-10" dirty="0">
                <a:solidFill>
                  <a:srgbClr val="287F30"/>
                </a:solidFill>
                <a:latin typeface="Gill Sans MT"/>
                <a:cs typeface="Gill Sans MT"/>
              </a:rPr>
              <a:t>“square”</a:t>
            </a:r>
            <a:endParaRPr sz="2400">
              <a:latin typeface="Gill Sans MT"/>
              <a:cs typeface="Gill Sans MT"/>
            </a:endParaRPr>
          </a:p>
          <a:p>
            <a:pPr>
              <a:lnSpc>
                <a:spcPct val="100000"/>
              </a:lnSpc>
              <a:spcBef>
                <a:spcPts val="20"/>
              </a:spcBef>
            </a:pPr>
            <a:endParaRPr sz="2700">
              <a:latin typeface="Gill Sans MT"/>
              <a:cs typeface="Gill Sans MT"/>
            </a:endParaRPr>
          </a:p>
          <a:p>
            <a:pPr marL="76200">
              <a:lnSpc>
                <a:spcPct val="100000"/>
              </a:lnSpc>
              <a:spcBef>
                <a:spcPts val="5"/>
              </a:spcBef>
            </a:pPr>
            <a:r>
              <a:rPr sz="2400" dirty="0">
                <a:solidFill>
                  <a:srgbClr val="287F30"/>
                </a:solidFill>
                <a:latin typeface="Gill Sans MT"/>
                <a:cs typeface="Gill Sans MT"/>
              </a:rPr>
              <a:t>Open</a:t>
            </a:r>
            <a:r>
              <a:rPr sz="2400" spc="-15" dirty="0">
                <a:solidFill>
                  <a:srgbClr val="287F30"/>
                </a:solidFill>
                <a:latin typeface="Gill Sans MT"/>
                <a:cs typeface="Gill Sans MT"/>
              </a:rPr>
              <a:t> </a:t>
            </a:r>
            <a:r>
              <a:rPr sz="2400" spc="-5" dirty="0">
                <a:solidFill>
                  <a:srgbClr val="287F30"/>
                </a:solidFill>
                <a:latin typeface="Gill Sans MT"/>
                <a:cs typeface="Gill Sans MT"/>
              </a:rPr>
              <a:t>BIM-based</a:t>
            </a:r>
            <a:endParaRPr sz="2400">
              <a:latin typeface="Gill Sans MT"/>
              <a:cs typeface="Gill Sans MT"/>
            </a:endParaRPr>
          </a:p>
          <a:p>
            <a:pPr marL="762000" marR="838835" indent="-285115">
              <a:lnSpc>
                <a:spcPts val="1939"/>
              </a:lnSpc>
              <a:spcBef>
                <a:spcPts val="560"/>
              </a:spcBef>
              <a:buFont typeface="Wingdings"/>
              <a:buChar char=""/>
              <a:tabLst>
                <a:tab pos="761365" algn="l"/>
                <a:tab pos="762000" algn="l"/>
              </a:tabLst>
            </a:pPr>
            <a:r>
              <a:rPr sz="1800" spc="-5" dirty="0">
                <a:solidFill>
                  <a:srgbClr val="222A35"/>
                </a:solidFill>
                <a:latin typeface="Gill Sans MT"/>
                <a:cs typeface="Gill Sans MT"/>
              </a:rPr>
              <a:t>Compatible </a:t>
            </a:r>
            <a:r>
              <a:rPr sz="1800" dirty="0">
                <a:solidFill>
                  <a:srgbClr val="222A35"/>
                </a:solidFill>
                <a:latin typeface="Gill Sans MT"/>
                <a:cs typeface="Gill Sans MT"/>
              </a:rPr>
              <a:t>with </a:t>
            </a:r>
            <a:r>
              <a:rPr sz="1800" spc="-5" dirty="0">
                <a:solidFill>
                  <a:srgbClr val="222A35"/>
                </a:solidFill>
                <a:latin typeface="Gill Sans MT"/>
                <a:cs typeface="Gill Sans MT"/>
              </a:rPr>
              <a:t>ISO16739-1:2018  </a:t>
            </a:r>
            <a:r>
              <a:rPr sz="1800" spc="-10" dirty="0">
                <a:solidFill>
                  <a:srgbClr val="222A35"/>
                </a:solidFill>
                <a:latin typeface="Gill Sans MT"/>
                <a:cs typeface="Gill Sans MT"/>
              </a:rPr>
              <a:t>standards</a:t>
            </a:r>
            <a:r>
              <a:rPr sz="1800" spc="-25" dirty="0">
                <a:solidFill>
                  <a:srgbClr val="222A35"/>
                </a:solidFill>
                <a:latin typeface="Gill Sans MT"/>
                <a:cs typeface="Gill Sans MT"/>
              </a:rPr>
              <a:t> </a:t>
            </a:r>
            <a:r>
              <a:rPr sz="1800" spc="-5" dirty="0">
                <a:solidFill>
                  <a:srgbClr val="222A35"/>
                </a:solidFill>
                <a:latin typeface="Gill Sans MT"/>
                <a:cs typeface="Gill Sans MT"/>
              </a:rPr>
              <a:t>(IFC)</a:t>
            </a:r>
            <a:endParaRPr sz="1800">
              <a:latin typeface="Gill Sans MT"/>
              <a:cs typeface="Gill Sans MT"/>
            </a:endParaRPr>
          </a:p>
          <a:p>
            <a:pPr marL="762000" indent="-285115">
              <a:lnSpc>
                <a:spcPct val="100000"/>
              </a:lnSpc>
              <a:spcBef>
                <a:spcPts val="260"/>
              </a:spcBef>
              <a:buFont typeface="Wingdings"/>
              <a:buChar char=""/>
              <a:tabLst>
                <a:tab pos="761365" algn="l"/>
                <a:tab pos="762000" algn="l"/>
              </a:tabLst>
            </a:pPr>
            <a:r>
              <a:rPr sz="1800" spc="-10" dirty="0">
                <a:solidFill>
                  <a:srgbClr val="222A35"/>
                </a:solidFill>
                <a:latin typeface="Gill Sans MT"/>
                <a:cs typeface="Gill Sans MT"/>
              </a:rPr>
              <a:t>Promoting </a:t>
            </a:r>
            <a:r>
              <a:rPr sz="1800" dirty="0">
                <a:solidFill>
                  <a:srgbClr val="222A35"/>
                </a:solidFill>
                <a:latin typeface="Gill Sans MT"/>
                <a:cs typeface="Gill Sans MT"/>
              </a:rPr>
              <a:t>open</a:t>
            </a:r>
            <a:r>
              <a:rPr sz="1800" spc="-25" dirty="0">
                <a:solidFill>
                  <a:srgbClr val="222A35"/>
                </a:solidFill>
                <a:latin typeface="Gill Sans MT"/>
                <a:cs typeface="Gill Sans MT"/>
              </a:rPr>
              <a:t> </a:t>
            </a:r>
            <a:r>
              <a:rPr sz="1800" spc="-5" dirty="0">
                <a:solidFill>
                  <a:srgbClr val="222A35"/>
                </a:solidFill>
                <a:latin typeface="Gill Sans MT"/>
                <a:cs typeface="Gill Sans MT"/>
              </a:rPr>
              <a:t>BIM</a:t>
            </a:r>
            <a:endParaRPr sz="1800">
              <a:latin typeface="Gill Sans MT"/>
              <a:cs typeface="Gill Sans MT"/>
            </a:endParaRPr>
          </a:p>
          <a:p>
            <a:pPr marL="1120140" marR="35560" lvl="1" indent="-285115">
              <a:lnSpc>
                <a:spcPts val="1939"/>
              </a:lnSpc>
              <a:spcBef>
                <a:spcPts val="525"/>
              </a:spcBef>
              <a:buFont typeface="Wingdings"/>
              <a:buChar char=""/>
              <a:tabLst>
                <a:tab pos="1119505" algn="l"/>
                <a:tab pos="1120140" algn="l"/>
              </a:tabLst>
            </a:pPr>
            <a:r>
              <a:rPr sz="1800" spc="-5" dirty="0">
                <a:solidFill>
                  <a:srgbClr val="222A35"/>
                </a:solidFill>
                <a:latin typeface="Gill Sans MT"/>
                <a:cs typeface="Gill Sans MT"/>
              </a:rPr>
              <a:t>Good for </a:t>
            </a:r>
            <a:r>
              <a:rPr sz="1800" b="1" spc="-15" dirty="0">
                <a:solidFill>
                  <a:srgbClr val="222A35"/>
                </a:solidFill>
                <a:latin typeface="Gill Sans MT"/>
                <a:cs typeface="Gill Sans MT"/>
              </a:rPr>
              <a:t>government/ </a:t>
            </a:r>
            <a:r>
              <a:rPr sz="1800" b="1" spc="-10" dirty="0">
                <a:solidFill>
                  <a:srgbClr val="222A35"/>
                </a:solidFill>
                <a:latin typeface="Gill Sans MT"/>
                <a:cs typeface="Gill Sans MT"/>
              </a:rPr>
              <a:t>public </a:t>
            </a:r>
            <a:r>
              <a:rPr sz="1800" b="1" spc="-55" dirty="0">
                <a:solidFill>
                  <a:srgbClr val="222A35"/>
                </a:solidFill>
                <a:latin typeface="Gill Sans MT"/>
                <a:cs typeface="Gill Sans MT"/>
              </a:rPr>
              <a:t>body</a:t>
            </a:r>
            <a:r>
              <a:rPr sz="1800" spc="-55" dirty="0">
                <a:solidFill>
                  <a:srgbClr val="222A35"/>
                </a:solidFill>
                <a:latin typeface="Gill Sans MT"/>
                <a:cs typeface="Gill Sans MT"/>
              </a:rPr>
              <a:t>’s  </a:t>
            </a:r>
            <a:r>
              <a:rPr sz="1800" spc="-5" dirty="0">
                <a:solidFill>
                  <a:srgbClr val="222A35"/>
                </a:solidFill>
                <a:latin typeface="Gill Sans MT"/>
                <a:cs typeface="Gill Sans MT"/>
              </a:rPr>
              <a:t>administration</a:t>
            </a:r>
            <a:endParaRPr sz="1800">
              <a:latin typeface="Gill Sans MT"/>
              <a:cs typeface="Gill Sans MT"/>
            </a:endParaRPr>
          </a:p>
          <a:p>
            <a:pPr marL="762000" marR="539750" indent="-285115">
              <a:lnSpc>
                <a:spcPts val="1939"/>
              </a:lnSpc>
              <a:spcBef>
                <a:spcPts val="515"/>
              </a:spcBef>
              <a:buFont typeface="Wingdings"/>
              <a:buChar char=""/>
              <a:tabLst>
                <a:tab pos="761365" algn="l"/>
                <a:tab pos="762000" algn="l"/>
              </a:tabLst>
            </a:pPr>
            <a:r>
              <a:rPr sz="1800" spc="-5" dirty="0">
                <a:solidFill>
                  <a:srgbClr val="222A35"/>
                </a:solidFill>
                <a:latin typeface="Gill Sans MT"/>
                <a:cs typeface="Gill Sans MT"/>
              </a:rPr>
              <a:t>Also compatible </a:t>
            </a:r>
            <a:r>
              <a:rPr sz="1800" dirty="0">
                <a:solidFill>
                  <a:srgbClr val="222A35"/>
                </a:solidFill>
                <a:latin typeface="Gill Sans MT"/>
                <a:cs typeface="Gill Sans MT"/>
              </a:rPr>
              <a:t>with </a:t>
            </a:r>
            <a:r>
              <a:rPr sz="1800" spc="-10" dirty="0">
                <a:solidFill>
                  <a:srgbClr val="222A35"/>
                </a:solidFill>
                <a:latin typeface="Gill Sans MT"/>
                <a:cs typeface="Gill Sans MT"/>
              </a:rPr>
              <a:t>commercial </a:t>
            </a:r>
            <a:r>
              <a:rPr sz="1800" spc="-5" dirty="0">
                <a:solidFill>
                  <a:srgbClr val="222A35"/>
                </a:solidFill>
                <a:latin typeface="Gill Sans MT"/>
                <a:cs typeface="Gill Sans MT"/>
              </a:rPr>
              <a:t>BIM  software</a:t>
            </a:r>
            <a:endParaRPr sz="1800">
              <a:latin typeface="Gill Sans MT"/>
              <a:cs typeface="Gill Sans MT"/>
            </a:endParaRPr>
          </a:p>
          <a:p>
            <a:pPr marL="76200">
              <a:lnSpc>
                <a:spcPct val="100000"/>
              </a:lnSpc>
              <a:spcBef>
                <a:spcPts val="660"/>
              </a:spcBef>
            </a:pPr>
            <a:r>
              <a:rPr sz="2400" spc="-5" dirty="0">
                <a:solidFill>
                  <a:srgbClr val="287F30"/>
                </a:solidFill>
                <a:latin typeface="Gill Sans MT"/>
                <a:cs typeface="Gill Sans MT"/>
              </a:rPr>
              <a:t>As an </a:t>
            </a:r>
            <a:r>
              <a:rPr sz="2400" spc="-10" dirty="0">
                <a:solidFill>
                  <a:srgbClr val="287F30"/>
                </a:solidFill>
                <a:latin typeface="Gill Sans MT"/>
                <a:cs typeface="Gill Sans MT"/>
              </a:rPr>
              <a:t>affordable </a:t>
            </a:r>
            <a:r>
              <a:rPr sz="2400" dirty="0">
                <a:solidFill>
                  <a:srgbClr val="287F30"/>
                </a:solidFill>
                <a:latin typeface="Gill Sans MT"/>
                <a:cs typeface="Gill Sans MT"/>
              </a:rPr>
              <a:t>BIM</a:t>
            </a:r>
            <a:r>
              <a:rPr sz="2400" spc="5" dirty="0">
                <a:solidFill>
                  <a:srgbClr val="287F30"/>
                </a:solidFill>
                <a:latin typeface="Gill Sans MT"/>
                <a:cs typeface="Gill Sans MT"/>
              </a:rPr>
              <a:t> </a:t>
            </a:r>
            <a:r>
              <a:rPr sz="2400" spc="-10" dirty="0">
                <a:solidFill>
                  <a:srgbClr val="287F30"/>
                </a:solidFill>
                <a:latin typeface="Gill Sans MT"/>
                <a:cs typeface="Gill Sans MT"/>
              </a:rPr>
              <a:t>software</a:t>
            </a:r>
            <a:endParaRPr sz="2400">
              <a:latin typeface="Gill Sans MT"/>
              <a:cs typeface="Gill Sans MT"/>
            </a:endParaRPr>
          </a:p>
          <a:p>
            <a:pPr marL="762000" indent="-285115">
              <a:lnSpc>
                <a:spcPct val="100000"/>
              </a:lnSpc>
              <a:spcBef>
                <a:spcPts val="310"/>
              </a:spcBef>
              <a:buFont typeface="Wingdings"/>
              <a:buChar char=""/>
              <a:tabLst>
                <a:tab pos="761365" algn="l"/>
                <a:tab pos="762000" algn="l"/>
              </a:tabLst>
            </a:pPr>
            <a:r>
              <a:rPr sz="1800" spc="-5" dirty="0">
                <a:solidFill>
                  <a:srgbClr val="222A35"/>
                </a:solidFill>
                <a:latin typeface="Gill Sans MT"/>
                <a:cs typeface="Gill Sans MT"/>
              </a:rPr>
              <a:t>Low-cost, </a:t>
            </a:r>
            <a:r>
              <a:rPr sz="1800" dirty="0">
                <a:solidFill>
                  <a:srgbClr val="222A35"/>
                </a:solidFill>
                <a:latin typeface="Gill Sans MT"/>
                <a:cs typeface="Gill Sans MT"/>
              </a:rPr>
              <a:t>flexible SaaS</a:t>
            </a:r>
            <a:r>
              <a:rPr sz="1800" spc="-220" dirty="0">
                <a:solidFill>
                  <a:srgbClr val="222A35"/>
                </a:solidFill>
                <a:latin typeface="Gill Sans MT"/>
                <a:cs typeface="Gill Sans MT"/>
              </a:rPr>
              <a:t> </a:t>
            </a:r>
            <a:r>
              <a:rPr sz="1800" dirty="0">
                <a:solidFill>
                  <a:srgbClr val="222A35"/>
                </a:solidFill>
                <a:latin typeface="Gill Sans MT"/>
                <a:cs typeface="Gill Sans MT"/>
              </a:rPr>
              <a:t>plans</a:t>
            </a:r>
            <a:endParaRPr sz="1800">
              <a:latin typeface="Gill Sans MT"/>
              <a:cs typeface="Gill Sans MT"/>
            </a:endParaRPr>
          </a:p>
          <a:p>
            <a:pPr marL="762000" indent="-285115">
              <a:lnSpc>
                <a:spcPct val="100000"/>
              </a:lnSpc>
              <a:spcBef>
                <a:spcPts val="290"/>
              </a:spcBef>
              <a:buFont typeface="Wingdings"/>
              <a:buChar char=""/>
              <a:tabLst>
                <a:tab pos="761365" algn="l"/>
                <a:tab pos="762000" algn="l"/>
              </a:tabLst>
            </a:pPr>
            <a:r>
              <a:rPr sz="1800" spc="-5" dirty="0">
                <a:solidFill>
                  <a:srgbClr val="222A35"/>
                </a:solidFill>
                <a:latin typeface="Gill Sans MT"/>
                <a:cs typeface="Gill Sans MT"/>
              </a:rPr>
              <a:t>With </a:t>
            </a:r>
            <a:r>
              <a:rPr sz="1800" dirty="0">
                <a:solidFill>
                  <a:srgbClr val="222A35"/>
                </a:solidFill>
                <a:latin typeface="Gill Sans MT"/>
                <a:cs typeface="Gill Sans MT"/>
              </a:rPr>
              <a:t>popular </a:t>
            </a:r>
            <a:r>
              <a:rPr sz="1800" spc="-5" dirty="0">
                <a:solidFill>
                  <a:srgbClr val="222A35"/>
                </a:solidFill>
                <a:latin typeface="Gill Sans MT"/>
                <a:cs typeface="Gill Sans MT"/>
              </a:rPr>
              <a:t>BIM </a:t>
            </a:r>
            <a:r>
              <a:rPr sz="1800" dirty="0">
                <a:solidFill>
                  <a:srgbClr val="222A35"/>
                </a:solidFill>
                <a:latin typeface="Gill Sans MT"/>
                <a:cs typeface="Gill Sans MT"/>
              </a:rPr>
              <a:t>functions </a:t>
            </a:r>
            <a:r>
              <a:rPr sz="1800" spc="-5" dirty="0">
                <a:solidFill>
                  <a:srgbClr val="222A35"/>
                </a:solidFill>
                <a:latin typeface="Gill Sans MT"/>
                <a:cs typeface="Gill Sans MT"/>
              </a:rPr>
              <a:t>for Hong</a:t>
            </a:r>
            <a:r>
              <a:rPr sz="1800" spc="-95" dirty="0">
                <a:solidFill>
                  <a:srgbClr val="222A35"/>
                </a:solidFill>
                <a:latin typeface="Gill Sans MT"/>
                <a:cs typeface="Gill Sans MT"/>
              </a:rPr>
              <a:t> </a:t>
            </a:r>
            <a:r>
              <a:rPr sz="1800" spc="-30" dirty="0">
                <a:solidFill>
                  <a:srgbClr val="222A35"/>
                </a:solidFill>
                <a:latin typeface="Gill Sans MT"/>
                <a:cs typeface="Gill Sans MT"/>
              </a:rPr>
              <a:t>Kong</a:t>
            </a:r>
            <a:endParaRPr sz="1800">
              <a:latin typeface="Gill Sans MT"/>
              <a:cs typeface="Gill Sans MT"/>
            </a:endParaRPr>
          </a:p>
          <a:p>
            <a:pPr marL="762000" indent="-285115">
              <a:lnSpc>
                <a:spcPct val="100000"/>
              </a:lnSpc>
              <a:spcBef>
                <a:spcPts val="275"/>
              </a:spcBef>
              <a:buFont typeface="Wingdings"/>
              <a:buChar char=""/>
              <a:tabLst>
                <a:tab pos="761365" algn="l"/>
                <a:tab pos="762000" algn="l"/>
              </a:tabLst>
            </a:pPr>
            <a:r>
              <a:rPr sz="1800" spc="-5" dirty="0">
                <a:solidFill>
                  <a:srgbClr val="222A35"/>
                </a:solidFill>
                <a:latin typeface="Gill Sans MT"/>
                <a:cs typeface="Gill Sans MT"/>
              </a:rPr>
              <a:t>Affordable </a:t>
            </a:r>
            <a:r>
              <a:rPr sz="1800" spc="-10" dirty="0">
                <a:solidFill>
                  <a:srgbClr val="222A35"/>
                </a:solidFill>
                <a:latin typeface="Gill Sans MT"/>
                <a:cs typeface="Gill Sans MT"/>
              </a:rPr>
              <a:t>by </a:t>
            </a:r>
            <a:r>
              <a:rPr sz="1800" b="1" spc="-10" dirty="0">
                <a:solidFill>
                  <a:srgbClr val="222A35"/>
                </a:solidFill>
                <a:latin typeface="Gill Sans MT"/>
                <a:cs typeface="Gill Sans MT"/>
              </a:rPr>
              <a:t>large </a:t>
            </a:r>
            <a:r>
              <a:rPr sz="1800" b="1" spc="-5" dirty="0">
                <a:solidFill>
                  <a:srgbClr val="222A35"/>
                </a:solidFill>
                <a:latin typeface="Gill Sans MT"/>
                <a:cs typeface="Gill Sans MT"/>
              </a:rPr>
              <a:t>and small</a:t>
            </a:r>
            <a:r>
              <a:rPr sz="1800" b="1" spc="-90" dirty="0">
                <a:solidFill>
                  <a:srgbClr val="222A35"/>
                </a:solidFill>
                <a:latin typeface="Gill Sans MT"/>
                <a:cs typeface="Gill Sans MT"/>
              </a:rPr>
              <a:t> </a:t>
            </a:r>
            <a:r>
              <a:rPr sz="1800" b="1" spc="-5" dirty="0">
                <a:solidFill>
                  <a:srgbClr val="222A35"/>
                </a:solidFill>
                <a:latin typeface="Gill Sans MT"/>
                <a:cs typeface="Gill Sans MT"/>
              </a:rPr>
              <a:t>business</a:t>
            </a:r>
            <a:endParaRPr sz="1800">
              <a:latin typeface="Gill Sans MT"/>
              <a:cs typeface="Gill Sans MT"/>
            </a:endParaRPr>
          </a:p>
          <a:p>
            <a:pPr marL="1120140" lvl="1" indent="-285115">
              <a:lnSpc>
                <a:spcPct val="100000"/>
              </a:lnSpc>
              <a:spcBef>
                <a:spcPts val="285"/>
              </a:spcBef>
              <a:buFont typeface="Wingdings"/>
              <a:buChar char=""/>
              <a:tabLst>
                <a:tab pos="1119505" algn="l"/>
                <a:tab pos="1120140" algn="l"/>
              </a:tabLst>
            </a:pPr>
            <a:r>
              <a:rPr sz="1800" spc="-10" dirty="0">
                <a:solidFill>
                  <a:srgbClr val="222A35"/>
                </a:solidFill>
                <a:latin typeface="Gill Sans MT"/>
                <a:cs typeface="Gill Sans MT"/>
              </a:rPr>
              <a:t>New marketing</a:t>
            </a:r>
            <a:r>
              <a:rPr sz="1800" spc="-15" dirty="0">
                <a:solidFill>
                  <a:srgbClr val="222A35"/>
                </a:solidFill>
                <a:latin typeface="Gill Sans MT"/>
                <a:cs typeface="Gill Sans MT"/>
              </a:rPr>
              <a:t> </a:t>
            </a:r>
            <a:r>
              <a:rPr sz="1800" dirty="0">
                <a:solidFill>
                  <a:srgbClr val="222A35"/>
                </a:solidFill>
                <a:latin typeface="Gill Sans MT"/>
                <a:cs typeface="Gill Sans MT"/>
              </a:rPr>
              <a:t>opportunities</a:t>
            </a:r>
            <a:endParaRPr sz="1800">
              <a:latin typeface="Gill Sans MT"/>
              <a:cs typeface="Gill Sans MT"/>
            </a:endParaRPr>
          </a:p>
        </p:txBody>
      </p:sp>
      <p:grpSp>
        <p:nvGrpSpPr>
          <p:cNvPr id="4" name="object 4"/>
          <p:cNvGrpSpPr/>
          <p:nvPr/>
        </p:nvGrpSpPr>
        <p:grpSpPr>
          <a:xfrm>
            <a:off x="5641847" y="1316736"/>
            <a:ext cx="6221095" cy="4925695"/>
            <a:chOff x="5641847" y="1316736"/>
            <a:chExt cx="6221095" cy="4925695"/>
          </a:xfrm>
        </p:grpSpPr>
        <p:sp>
          <p:nvSpPr>
            <p:cNvPr id="5" name="object 5"/>
            <p:cNvSpPr/>
            <p:nvPr/>
          </p:nvSpPr>
          <p:spPr>
            <a:xfrm>
              <a:off x="8583168" y="2417064"/>
              <a:ext cx="3279646" cy="198271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641847" y="1316736"/>
              <a:ext cx="3502150" cy="139293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768339" y="4314444"/>
              <a:ext cx="3985247" cy="1927847"/>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179594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xfrm>
            <a:off x="1245151" y="238245"/>
            <a:ext cx="10515600" cy="400622"/>
          </a:xfrm>
          <a:prstGeom prst="rect">
            <a:avLst/>
          </a:prstGeom>
          <a:noFill/>
        </p:spPr>
        <p:txBody>
          <a:bodyPr vert="horz" lIns="91440" tIns="45720" rIns="91440" bIns="45720" rtlCol="0" anchor="ctr">
            <a:noAutofit/>
          </a:bodyPr>
          <a:lstStyle/>
          <a:p>
            <a:r>
              <a:rPr lang="en-US" dirty="0"/>
              <a:t>2 </a:t>
            </a:r>
            <a:r>
              <a:rPr dirty="0"/>
              <a:t>Pilot 1 試驗 1 – Off-site LBS PM/QA</a:t>
            </a:r>
          </a:p>
        </p:txBody>
      </p:sp>
      <p:sp>
        <p:nvSpPr>
          <p:cNvPr id="10" name="object 10"/>
          <p:cNvSpPr txBox="1"/>
          <p:nvPr/>
        </p:nvSpPr>
        <p:spPr>
          <a:xfrm>
            <a:off x="747412" y="1292872"/>
            <a:ext cx="393192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287F30"/>
                </a:solidFill>
                <a:latin typeface="Gill Sans MT"/>
                <a:cs typeface="Gill Sans MT"/>
              </a:rPr>
              <a:t>Pilot </a:t>
            </a:r>
            <a:r>
              <a:rPr sz="2400" dirty="0">
                <a:solidFill>
                  <a:srgbClr val="287F30"/>
                </a:solidFill>
                <a:latin typeface="Gill Sans MT"/>
                <a:cs typeface="Gill Sans MT"/>
              </a:rPr>
              <a:t>1: </a:t>
            </a:r>
            <a:r>
              <a:rPr sz="2400" spc="-5" dirty="0">
                <a:solidFill>
                  <a:srgbClr val="287F30"/>
                </a:solidFill>
                <a:latin typeface="Gill Sans MT"/>
                <a:cs typeface="Gill Sans MT"/>
              </a:rPr>
              <a:t>SaaS </a:t>
            </a:r>
            <a:r>
              <a:rPr sz="2400" dirty="0">
                <a:solidFill>
                  <a:srgbClr val="287F30"/>
                </a:solidFill>
                <a:latin typeface="Gill Sans MT"/>
                <a:cs typeface="Gill Sans MT"/>
              </a:rPr>
              <a:t>BI </a:t>
            </a:r>
            <a:r>
              <a:rPr sz="2400" spc="-10" dirty="0">
                <a:solidFill>
                  <a:srgbClr val="287F30"/>
                </a:solidFill>
                <a:latin typeface="Gill Sans MT"/>
                <a:cs typeface="Gill Sans MT"/>
              </a:rPr>
              <a:t>for </a:t>
            </a:r>
            <a:r>
              <a:rPr sz="2400" spc="-5" dirty="0">
                <a:solidFill>
                  <a:srgbClr val="287F30"/>
                </a:solidFill>
                <a:latin typeface="Gill Sans MT"/>
                <a:cs typeface="Gill Sans MT"/>
              </a:rPr>
              <a:t>off-site</a:t>
            </a:r>
            <a:r>
              <a:rPr sz="2400" spc="-285" dirty="0">
                <a:solidFill>
                  <a:srgbClr val="287F30"/>
                </a:solidFill>
                <a:latin typeface="Gill Sans MT"/>
                <a:cs typeface="Gill Sans MT"/>
              </a:rPr>
              <a:t> </a:t>
            </a:r>
            <a:r>
              <a:rPr sz="2400" spc="-5" dirty="0">
                <a:solidFill>
                  <a:srgbClr val="287F30"/>
                </a:solidFill>
                <a:latin typeface="Gill Sans MT"/>
                <a:cs typeface="Gill Sans MT"/>
              </a:rPr>
              <a:t>users</a:t>
            </a:r>
            <a:endParaRPr sz="2400">
              <a:latin typeface="Gill Sans MT"/>
              <a:cs typeface="Gill Sans MT"/>
            </a:endParaRPr>
          </a:p>
        </p:txBody>
      </p:sp>
      <p:sp>
        <p:nvSpPr>
          <p:cNvPr id="11" name="object 11"/>
          <p:cNvSpPr txBox="1"/>
          <p:nvPr/>
        </p:nvSpPr>
        <p:spPr>
          <a:xfrm>
            <a:off x="925720" y="1660766"/>
            <a:ext cx="7627620" cy="1997710"/>
          </a:xfrm>
          <a:prstGeom prst="rect">
            <a:avLst/>
          </a:prstGeom>
        </p:spPr>
        <p:txBody>
          <a:bodyPr vert="horz" wrap="square" lIns="0" tIns="45720" rIns="0" bIns="0" rtlCol="0">
            <a:spAutoFit/>
          </a:bodyPr>
          <a:lstStyle/>
          <a:p>
            <a:pPr marL="297180" indent="-285115">
              <a:lnSpc>
                <a:spcPct val="100000"/>
              </a:lnSpc>
              <a:spcBef>
                <a:spcPts val="360"/>
              </a:spcBef>
              <a:buFont typeface="Wingdings"/>
              <a:buChar char=""/>
              <a:tabLst>
                <a:tab pos="297180" algn="l"/>
                <a:tab pos="297815" algn="l"/>
              </a:tabLst>
            </a:pPr>
            <a:r>
              <a:rPr sz="2000" spc="-5" dirty="0">
                <a:solidFill>
                  <a:srgbClr val="222A35"/>
                </a:solidFill>
                <a:latin typeface="Gill Sans MT"/>
                <a:cs typeface="Gill Sans MT"/>
              </a:rPr>
              <a:t>Focusing</a:t>
            </a:r>
            <a:r>
              <a:rPr sz="2000" spc="-20" dirty="0">
                <a:solidFill>
                  <a:srgbClr val="222A35"/>
                </a:solidFill>
                <a:latin typeface="Gill Sans MT"/>
                <a:cs typeface="Gill Sans MT"/>
              </a:rPr>
              <a:t> </a:t>
            </a:r>
            <a:r>
              <a:rPr sz="2000" dirty="0">
                <a:solidFill>
                  <a:srgbClr val="222A35"/>
                </a:solidFill>
                <a:latin typeface="Gill Sans MT"/>
                <a:cs typeface="Gill Sans MT"/>
              </a:rPr>
              <a:t>offsite</a:t>
            </a:r>
            <a:r>
              <a:rPr sz="2000" spc="-35" dirty="0">
                <a:solidFill>
                  <a:srgbClr val="222A35"/>
                </a:solidFill>
                <a:latin typeface="Gill Sans MT"/>
                <a:cs typeface="Gill Sans MT"/>
              </a:rPr>
              <a:t> </a:t>
            </a:r>
            <a:r>
              <a:rPr sz="2000" spc="-5" dirty="0">
                <a:solidFill>
                  <a:srgbClr val="222A35"/>
                </a:solidFill>
                <a:latin typeface="Gill Sans MT"/>
                <a:cs typeface="Gill Sans MT"/>
              </a:rPr>
              <a:t>ordering,</a:t>
            </a:r>
            <a:r>
              <a:rPr sz="2000" spc="-229" dirty="0">
                <a:solidFill>
                  <a:srgbClr val="222A35"/>
                </a:solidFill>
                <a:latin typeface="Gill Sans MT"/>
                <a:cs typeface="Gill Sans MT"/>
              </a:rPr>
              <a:t> </a:t>
            </a:r>
            <a:r>
              <a:rPr sz="2000" dirty="0">
                <a:solidFill>
                  <a:srgbClr val="222A35"/>
                </a:solidFill>
                <a:latin typeface="Gill Sans MT"/>
                <a:cs typeface="Gill Sans MT"/>
              </a:rPr>
              <a:t>planning,</a:t>
            </a:r>
            <a:r>
              <a:rPr sz="2000" spc="-240" dirty="0">
                <a:solidFill>
                  <a:srgbClr val="222A35"/>
                </a:solidFill>
                <a:latin typeface="Gill Sans MT"/>
                <a:cs typeface="Gill Sans MT"/>
              </a:rPr>
              <a:t> </a:t>
            </a:r>
            <a:r>
              <a:rPr sz="2000" spc="-5" dirty="0">
                <a:solidFill>
                  <a:srgbClr val="222A35"/>
                </a:solidFill>
                <a:latin typeface="Gill Sans MT"/>
                <a:cs typeface="Gill Sans MT"/>
              </a:rPr>
              <a:t>monitoring,</a:t>
            </a:r>
            <a:r>
              <a:rPr sz="2000" spc="-240" dirty="0">
                <a:solidFill>
                  <a:srgbClr val="222A35"/>
                </a:solidFill>
                <a:latin typeface="Gill Sans MT"/>
                <a:cs typeface="Gill Sans MT"/>
              </a:rPr>
              <a:t> </a:t>
            </a:r>
            <a:r>
              <a:rPr sz="2000" spc="-5" dirty="0">
                <a:solidFill>
                  <a:srgbClr val="222A35"/>
                </a:solidFill>
                <a:latin typeface="Gill Sans MT"/>
                <a:cs typeface="Gill Sans MT"/>
              </a:rPr>
              <a:t>tracking,</a:t>
            </a:r>
            <a:r>
              <a:rPr sz="2000" spc="-240" dirty="0">
                <a:solidFill>
                  <a:srgbClr val="222A35"/>
                </a:solidFill>
                <a:latin typeface="Gill Sans MT"/>
                <a:cs typeface="Gill Sans MT"/>
              </a:rPr>
              <a:t> </a:t>
            </a:r>
            <a:r>
              <a:rPr sz="2000" dirty="0">
                <a:solidFill>
                  <a:srgbClr val="222A35"/>
                </a:solidFill>
                <a:latin typeface="Gill Sans MT"/>
                <a:cs typeface="Gill Sans MT"/>
              </a:rPr>
              <a:t>…</a:t>
            </a:r>
            <a:endParaRPr sz="2000">
              <a:latin typeface="Gill Sans MT"/>
              <a:cs typeface="Gill Sans MT"/>
            </a:endParaRPr>
          </a:p>
          <a:p>
            <a:pPr marL="297180" indent="-285115">
              <a:lnSpc>
                <a:spcPct val="100000"/>
              </a:lnSpc>
              <a:spcBef>
                <a:spcPts val="265"/>
              </a:spcBef>
              <a:buFont typeface="Wingdings"/>
              <a:buChar char=""/>
              <a:tabLst>
                <a:tab pos="297180" algn="l"/>
                <a:tab pos="297815" algn="l"/>
              </a:tabLst>
            </a:pPr>
            <a:r>
              <a:rPr sz="2000" b="1" spc="-5" dirty="0">
                <a:solidFill>
                  <a:srgbClr val="222A35"/>
                </a:solidFill>
                <a:latin typeface="Gill Sans MT"/>
                <a:cs typeface="Gill Sans MT"/>
              </a:rPr>
              <a:t>1st</a:t>
            </a:r>
            <a:r>
              <a:rPr sz="2000" b="1" spc="-20" dirty="0">
                <a:solidFill>
                  <a:srgbClr val="222A35"/>
                </a:solidFill>
                <a:latin typeface="Gill Sans MT"/>
                <a:cs typeface="Gill Sans MT"/>
              </a:rPr>
              <a:t> </a:t>
            </a:r>
            <a:r>
              <a:rPr sz="2000" b="1" dirty="0">
                <a:solidFill>
                  <a:srgbClr val="222A35"/>
                </a:solidFill>
                <a:latin typeface="Gill Sans MT"/>
                <a:cs typeface="Gill Sans MT"/>
              </a:rPr>
              <a:t>construction</a:t>
            </a:r>
            <a:r>
              <a:rPr sz="2000" b="1" spc="-45" dirty="0">
                <a:solidFill>
                  <a:srgbClr val="222A35"/>
                </a:solidFill>
                <a:latin typeface="Gill Sans MT"/>
                <a:cs typeface="Gill Sans MT"/>
              </a:rPr>
              <a:t> </a:t>
            </a:r>
            <a:r>
              <a:rPr sz="2000" b="1" spc="-10" dirty="0">
                <a:solidFill>
                  <a:srgbClr val="222A35"/>
                </a:solidFill>
                <a:latin typeface="Gill Sans MT"/>
                <a:cs typeface="Gill Sans MT"/>
              </a:rPr>
              <a:t>project</a:t>
            </a:r>
            <a:r>
              <a:rPr sz="2000" spc="-10" dirty="0">
                <a:solidFill>
                  <a:srgbClr val="222A35"/>
                </a:solidFill>
                <a:latin typeface="Gill Sans MT"/>
                <a:cs typeface="Gill Sans MT"/>
              </a:rPr>
              <a:t>:</a:t>
            </a:r>
            <a:r>
              <a:rPr sz="2000" spc="-229" dirty="0">
                <a:solidFill>
                  <a:srgbClr val="222A35"/>
                </a:solidFill>
                <a:latin typeface="Gill Sans MT"/>
                <a:cs typeface="Gill Sans MT"/>
              </a:rPr>
              <a:t> </a:t>
            </a:r>
            <a:r>
              <a:rPr sz="2000" dirty="0">
                <a:solidFill>
                  <a:srgbClr val="222A35"/>
                </a:solidFill>
                <a:latin typeface="Gill Sans MT"/>
                <a:cs typeface="Gill Sans MT"/>
              </a:rPr>
              <a:t>HKU</a:t>
            </a:r>
            <a:r>
              <a:rPr sz="2000" spc="-20" dirty="0">
                <a:solidFill>
                  <a:srgbClr val="222A35"/>
                </a:solidFill>
                <a:latin typeface="Gill Sans MT"/>
                <a:cs typeface="Gill Sans MT"/>
              </a:rPr>
              <a:t> </a:t>
            </a:r>
            <a:r>
              <a:rPr sz="2000" dirty="0">
                <a:solidFill>
                  <a:srgbClr val="222A35"/>
                </a:solidFill>
                <a:latin typeface="Gill Sans MT"/>
                <a:cs typeface="Gill Sans MT"/>
              </a:rPr>
              <a:t>Student</a:t>
            </a:r>
            <a:r>
              <a:rPr sz="2000" spc="-35" dirty="0">
                <a:solidFill>
                  <a:srgbClr val="222A35"/>
                </a:solidFill>
                <a:latin typeface="Gill Sans MT"/>
                <a:cs typeface="Gill Sans MT"/>
              </a:rPr>
              <a:t> </a:t>
            </a:r>
            <a:r>
              <a:rPr sz="2000" dirty="0">
                <a:solidFill>
                  <a:srgbClr val="222A35"/>
                </a:solidFill>
                <a:latin typeface="Gill Sans MT"/>
                <a:cs typeface="Gill Sans MT"/>
              </a:rPr>
              <a:t>Residence</a:t>
            </a:r>
            <a:r>
              <a:rPr sz="2000" spc="-245" dirty="0">
                <a:solidFill>
                  <a:srgbClr val="222A35"/>
                </a:solidFill>
                <a:latin typeface="Gill Sans MT"/>
                <a:cs typeface="Gill Sans MT"/>
              </a:rPr>
              <a:t> </a:t>
            </a:r>
            <a:r>
              <a:rPr sz="2000" spc="-45" dirty="0">
                <a:solidFill>
                  <a:srgbClr val="222A35"/>
                </a:solidFill>
                <a:latin typeface="Gill Sans MT"/>
                <a:cs typeface="Gill Sans MT"/>
              </a:rPr>
              <a:t>Wong</a:t>
            </a:r>
            <a:r>
              <a:rPr sz="2000" spc="-35" dirty="0">
                <a:solidFill>
                  <a:srgbClr val="222A35"/>
                </a:solidFill>
                <a:latin typeface="Gill Sans MT"/>
                <a:cs typeface="Gill Sans MT"/>
              </a:rPr>
              <a:t> </a:t>
            </a:r>
            <a:r>
              <a:rPr sz="2000" dirty="0">
                <a:solidFill>
                  <a:srgbClr val="222A35"/>
                </a:solidFill>
                <a:latin typeface="Gill Sans MT"/>
                <a:cs typeface="Gill Sans MT"/>
              </a:rPr>
              <a:t>Chuk</a:t>
            </a:r>
            <a:r>
              <a:rPr sz="2000" spc="-20" dirty="0">
                <a:solidFill>
                  <a:srgbClr val="222A35"/>
                </a:solidFill>
                <a:latin typeface="Gill Sans MT"/>
                <a:cs typeface="Gill Sans MT"/>
              </a:rPr>
              <a:t> </a:t>
            </a:r>
            <a:r>
              <a:rPr sz="2000" dirty="0">
                <a:solidFill>
                  <a:srgbClr val="222A35"/>
                </a:solidFill>
                <a:latin typeface="Gill Sans MT"/>
                <a:cs typeface="Gill Sans MT"/>
              </a:rPr>
              <a:t>Hang</a:t>
            </a:r>
            <a:endParaRPr sz="2000">
              <a:latin typeface="Gill Sans MT"/>
              <a:cs typeface="Gill Sans MT"/>
            </a:endParaRPr>
          </a:p>
          <a:p>
            <a:pPr marL="878205" lvl="1" indent="-285750">
              <a:lnSpc>
                <a:spcPct val="100000"/>
              </a:lnSpc>
              <a:spcBef>
                <a:spcPts val="285"/>
              </a:spcBef>
              <a:buFont typeface="Wingdings"/>
              <a:buChar char=""/>
              <a:tabLst>
                <a:tab pos="878205" algn="l"/>
                <a:tab pos="878840" algn="l"/>
              </a:tabLst>
            </a:pPr>
            <a:r>
              <a:rPr sz="1800" spc="-25" dirty="0">
                <a:solidFill>
                  <a:srgbClr val="222A35"/>
                </a:solidFill>
                <a:latin typeface="Gill Sans MT"/>
                <a:cs typeface="Gill Sans MT"/>
              </a:rPr>
              <a:t>Technologies: </a:t>
            </a:r>
            <a:r>
              <a:rPr sz="1800" dirty="0">
                <a:solidFill>
                  <a:srgbClr val="222A35"/>
                </a:solidFill>
                <a:latin typeface="Gill Sans MT"/>
                <a:cs typeface="Gill Sans MT"/>
              </a:rPr>
              <a:t>DfMA +</a:t>
            </a:r>
            <a:r>
              <a:rPr sz="1800" spc="-225" dirty="0">
                <a:solidFill>
                  <a:srgbClr val="222A35"/>
                </a:solidFill>
                <a:latin typeface="Gill Sans MT"/>
                <a:cs typeface="Gill Sans MT"/>
              </a:rPr>
              <a:t> </a:t>
            </a:r>
            <a:r>
              <a:rPr sz="1800" spc="-5" dirty="0">
                <a:solidFill>
                  <a:srgbClr val="222A35"/>
                </a:solidFill>
                <a:latin typeface="Gill Sans MT"/>
                <a:cs typeface="Gill Sans MT"/>
              </a:rPr>
              <a:t>MiC</a:t>
            </a:r>
            <a:endParaRPr sz="1800">
              <a:latin typeface="Gill Sans MT"/>
              <a:cs typeface="Gill Sans MT"/>
            </a:endParaRPr>
          </a:p>
          <a:p>
            <a:pPr marL="297180" indent="-285115">
              <a:lnSpc>
                <a:spcPct val="100000"/>
              </a:lnSpc>
              <a:spcBef>
                <a:spcPts val="254"/>
              </a:spcBef>
              <a:buFont typeface="Wingdings"/>
              <a:buChar char=""/>
              <a:tabLst>
                <a:tab pos="297180" algn="l"/>
                <a:tab pos="297815" algn="l"/>
              </a:tabLst>
            </a:pPr>
            <a:r>
              <a:rPr sz="2000" spc="-5" dirty="0">
                <a:solidFill>
                  <a:srgbClr val="222A35"/>
                </a:solidFill>
                <a:latin typeface="Gill Sans MT"/>
                <a:cs typeface="Gill Sans MT"/>
              </a:rPr>
              <a:t>At </a:t>
            </a:r>
            <a:r>
              <a:rPr sz="2000" dirty="0">
                <a:solidFill>
                  <a:srgbClr val="222A35"/>
                </a:solidFill>
                <a:latin typeface="Gill Sans MT"/>
                <a:cs typeface="Gill Sans MT"/>
              </a:rPr>
              <a:t>MiC </a:t>
            </a:r>
            <a:r>
              <a:rPr sz="2000" spc="-5" dirty="0">
                <a:solidFill>
                  <a:srgbClr val="222A35"/>
                </a:solidFill>
                <a:latin typeface="Gill Sans MT"/>
                <a:cs typeface="Gill Sans MT"/>
              </a:rPr>
              <a:t>factories </a:t>
            </a:r>
            <a:r>
              <a:rPr sz="2000" dirty="0">
                <a:solidFill>
                  <a:srgbClr val="222A35"/>
                </a:solidFill>
                <a:latin typeface="Gill Sans MT"/>
                <a:cs typeface="Gill Sans MT"/>
              </a:rPr>
              <a:t>/ </a:t>
            </a:r>
            <a:r>
              <a:rPr sz="2000" spc="-5" dirty="0">
                <a:solidFill>
                  <a:srgbClr val="222A35"/>
                </a:solidFill>
                <a:latin typeface="Gill Sans MT"/>
                <a:cs typeface="Gill Sans MT"/>
              </a:rPr>
              <a:t>sub-contractor at </a:t>
            </a:r>
            <a:r>
              <a:rPr sz="2000" dirty="0">
                <a:solidFill>
                  <a:srgbClr val="222A35"/>
                </a:solidFill>
                <a:latin typeface="Gill Sans MT"/>
                <a:cs typeface="Gill Sans MT"/>
              </a:rPr>
              <a:t>Jiangsu,</a:t>
            </a:r>
            <a:r>
              <a:rPr sz="2000" spc="-350" dirty="0">
                <a:solidFill>
                  <a:srgbClr val="222A35"/>
                </a:solidFill>
                <a:latin typeface="Gill Sans MT"/>
                <a:cs typeface="Gill Sans MT"/>
              </a:rPr>
              <a:t> </a:t>
            </a:r>
            <a:r>
              <a:rPr sz="2000" dirty="0">
                <a:solidFill>
                  <a:srgbClr val="222A35"/>
                </a:solidFill>
                <a:latin typeface="Gill Sans MT"/>
                <a:cs typeface="Gill Sans MT"/>
              </a:rPr>
              <a:t>Mainland</a:t>
            </a:r>
            <a:endParaRPr sz="2000">
              <a:latin typeface="Gill Sans MT"/>
              <a:cs typeface="Gill Sans MT"/>
            </a:endParaRPr>
          </a:p>
          <a:p>
            <a:pPr marL="878205" lvl="1" indent="-285750">
              <a:lnSpc>
                <a:spcPct val="100000"/>
              </a:lnSpc>
              <a:spcBef>
                <a:spcPts val="295"/>
              </a:spcBef>
              <a:buFont typeface="Wingdings"/>
              <a:buChar char=""/>
              <a:tabLst>
                <a:tab pos="878205" algn="l"/>
                <a:tab pos="878840" algn="l"/>
              </a:tabLst>
            </a:pPr>
            <a:r>
              <a:rPr sz="1800" dirty="0">
                <a:solidFill>
                  <a:srgbClr val="222A35"/>
                </a:solidFill>
                <a:latin typeface="Gill Sans MT"/>
                <a:cs typeface="Gill Sans MT"/>
              </a:rPr>
              <a:t>And </a:t>
            </a:r>
            <a:r>
              <a:rPr sz="1800" spc="-5" dirty="0">
                <a:solidFill>
                  <a:srgbClr val="222A35"/>
                </a:solidFill>
                <a:latin typeface="Gill Sans MT"/>
                <a:cs typeface="Gill Sans MT"/>
              </a:rPr>
              <a:t>during </a:t>
            </a:r>
            <a:r>
              <a:rPr sz="1800" dirty="0">
                <a:solidFill>
                  <a:srgbClr val="222A35"/>
                </a:solidFill>
                <a:latin typeface="Gill Sans MT"/>
                <a:cs typeface="Gill Sans MT"/>
              </a:rPr>
              <a:t>the</a:t>
            </a:r>
            <a:r>
              <a:rPr sz="1800" spc="-15" dirty="0">
                <a:solidFill>
                  <a:srgbClr val="222A35"/>
                </a:solidFill>
                <a:latin typeface="Gill Sans MT"/>
                <a:cs typeface="Gill Sans MT"/>
              </a:rPr>
              <a:t> </a:t>
            </a:r>
            <a:r>
              <a:rPr sz="1800" dirty="0">
                <a:solidFill>
                  <a:srgbClr val="222A35"/>
                </a:solidFill>
                <a:latin typeface="Gill Sans MT"/>
                <a:cs typeface="Gill Sans MT"/>
              </a:rPr>
              <a:t>logistics</a:t>
            </a:r>
            <a:endParaRPr sz="1800">
              <a:latin typeface="Gill Sans MT"/>
              <a:cs typeface="Gill Sans MT"/>
            </a:endParaRPr>
          </a:p>
          <a:p>
            <a:pPr marL="297180" indent="-285115">
              <a:lnSpc>
                <a:spcPct val="100000"/>
              </a:lnSpc>
              <a:spcBef>
                <a:spcPts val="245"/>
              </a:spcBef>
              <a:buFont typeface="Wingdings"/>
              <a:buChar char=""/>
              <a:tabLst>
                <a:tab pos="297180" algn="l"/>
                <a:tab pos="297815" algn="l"/>
              </a:tabLst>
            </a:pPr>
            <a:r>
              <a:rPr sz="2000" spc="-5" dirty="0">
                <a:solidFill>
                  <a:srgbClr val="222A35"/>
                </a:solidFill>
                <a:latin typeface="Gill Sans MT"/>
                <a:cs typeface="Gill Sans MT"/>
              </a:rPr>
              <a:t>By </a:t>
            </a:r>
            <a:r>
              <a:rPr sz="2000" dirty="0">
                <a:solidFill>
                  <a:srgbClr val="222A35"/>
                </a:solidFill>
                <a:latin typeface="Gill Sans MT"/>
                <a:cs typeface="Gill Sans MT"/>
              </a:rPr>
              <a:t>blockchaining </a:t>
            </a:r>
            <a:r>
              <a:rPr sz="2000" spc="-5" dirty="0">
                <a:solidFill>
                  <a:srgbClr val="222A35"/>
                </a:solidFill>
                <a:latin typeface="Gill Sans MT"/>
                <a:cs typeface="Gill Sans MT"/>
              </a:rPr>
              <a:t>SCOs</a:t>
            </a:r>
            <a:r>
              <a:rPr sz="2000" spc="-70" dirty="0">
                <a:solidFill>
                  <a:srgbClr val="222A35"/>
                </a:solidFill>
                <a:latin typeface="Gill Sans MT"/>
                <a:cs typeface="Gill Sans MT"/>
              </a:rPr>
              <a:t> </a:t>
            </a:r>
            <a:r>
              <a:rPr sz="2000" dirty="0">
                <a:solidFill>
                  <a:srgbClr val="222A35"/>
                </a:solidFill>
                <a:latin typeface="Gill Sans MT"/>
                <a:cs typeface="Gill Sans MT"/>
              </a:rPr>
              <a:t>using</a:t>
            </a:r>
            <a:endParaRPr sz="2000">
              <a:latin typeface="Gill Sans MT"/>
              <a:cs typeface="Gill Sans MT"/>
            </a:endParaRPr>
          </a:p>
        </p:txBody>
      </p:sp>
      <p:sp>
        <p:nvSpPr>
          <p:cNvPr id="12" name="object 12"/>
          <p:cNvSpPr txBox="1"/>
          <p:nvPr/>
        </p:nvSpPr>
        <p:spPr>
          <a:xfrm>
            <a:off x="747412" y="3633736"/>
            <a:ext cx="7882890" cy="2454275"/>
          </a:xfrm>
          <a:prstGeom prst="rect">
            <a:avLst/>
          </a:prstGeom>
        </p:spPr>
        <p:txBody>
          <a:bodyPr vert="horz" wrap="square" lIns="0" tIns="48895" rIns="0" bIns="0" rtlCol="0">
            <a:spAutoFit/>
          </a:bodyPr>
          <a:lstStyle/>
          <a:p>
            <a:pPr marL="1056640" indent="-285115">
              <a:lnSpc>
                <a:spcPct val="100000"/>
              </a:lnSpc>
              <a:spcBef>
                <a:spcPts val="385"/>
              </a:spcBef>
              <a:buFont typeface="Wingdings"/>
              <a:buChar char=""/>
              <a:tabLst>
                <a:tab pos="1056005" algn="l"/>
                <a:tab pos="1056640" algn="l"/>
              </a:tabLst>
            </a:pPr>
            <a:r>
              <a:rPr sz="1800" spc="-15" dirty="0">
                <a:solidFill>
                  <a:srgbClr val="2E75B6"/>
                </a:solidFill>
                <a:latin typeface="Gill Sans MT"/>
                <a:cs typeface="Gill Sans MT"/>
              </a:rPr>
              <a:t>Hardware </a:t>
            </a:r>
            <a:r>
              <a:rPr sz="1800" spc="-5" dirty="0">
                <a:solidFill>
                  <a:srgbClr val="2E75B6"/>
                </a:solidFill>
                <a:latin typeface="Gill Sans MT"/>
                <a:cs typeface="Gill Sans MT"/>
              </a:rPr>
              <a:t>oracles </a:t>
            </a:r>
            <a:r>
              <a:rPr sz="1800" spc="-15" dirty="0">
                <a:solidFill>
                  <a:srgbClr val="222A35"/>
                </a:solidFill>
                <a:latin typeface="Gill Sans MT"/>
                <a:cs typeface="Gill Sans MT"/>
              </a:rPr>
              <a:t>(</a:t>
            </a:r>
            <a:r>
              <a:rPr sz="1800" i="1" spc="-15" dirty="0">
                <a:solidFill>
                  <a:srgbClr val="222A35"/>
                </a:solidFill>
                <a:latin typeface="Gill Sans MT"/>
                <a:cs typeface="Gill Sans MT"/>
              </a:rPr>
              <a:t>i</a:t>
            </a:r>
            <a:r>
              <a:rPr sz="1800" spc="-15" dirty="0">
                <a:solidFill>
                  <a:srgbClr val="222A35"/>
                </a:solidFill>
                <a:latin typeface="Gill Sans MT"/>
                <a:cs typeface="Gill Sans MT"/>
              </a:rPr>
              <a:t>-Core </a:t>
            </a:r>
            <a:r>
              <a:rPr sz="1800" spc="-60" dirty="0">
                <a:solidFill>
                  <a:srgbClr val="222A35"/>
                </a:solidFill>
                <a:latin typeface="Gill Sans MT"/>
                <a:cs typeface="Gill Sans MT"/>
              </a:rPr>
              <a:t>Type </a:t>
            </a:r>
            <a:r>
              <a:rPr sz="1800" dirty="0">
                <a:solidFill>
                  <a:srgbClr val="222A35"/>
                </a:solidFill>
                <a:latin typeface="Gill Sans MT"/>
                <a:cs typeface="Gill Sans MT"/>
              </a:rPr>
              <a:t>1)</a:t>
            </a:r>
            <a:r>
              <a:rPr sz="1800" spc="-135" dirty="0">
                <a:solidFill>
                  <a:srgbClr val="222A35"/>
                </a:solidFill>
                <a:latin typeface="Gill Sans MT"/>
                <a:cs typeface="Gill Sans MT"/>
              </a:rPr>
              <a:t> </a:t>
            </a:r>
            <a:r>
              <a:rPr sz="1800" dirty="0">
                <a:solidFill>
                  <a:srgbClr val="222A35"/>
                </a:solidFill>
                <a:latin typeface="Gill Sans MT"/>
                <a:cs typeface="Gill Sans MT"/>
              </a:rPr>
              <a:t>and</a:t>
            </a:r>
            <a:endParaRPr sz="1800">
              <a:latin typeface="Gill Sans MT"/>
              <a:cs typeface="Gill Sans MT"/>
            </a:endParaRPr>
          </a:p>
          <a:p>
            <a:pPr marL="1056640" indent="-285115">
              <a:lnSpc>
                <a:spcPct val="100000"/>
              </a:lnSpc>
              <a:spcBef>
                <a:spcPts val="290"/>
              </a:spcBef>
              <a:buFont typeface="Wingdings"/>
              <a:buChar char=""/>
              <a:tabLst>
                <a:tab pos="1056005" algn="l"/>
                <a:tab pos="1056640" algn="l"/>
              </a:tabLst>
            </a:pPr>
            <a:r>
              <a:rPr sz="1800" spc="-10" dirty="0">
                <a:solidFill>
                  <a:srgbClr val="287F30"/>
                </a:solidFill>
                <a:latin typeface="Gill Sans MT"/>
                <a:cs typeface="Gill Sans MT"/>
              </a:rPr>
              <a:t>Software</a:t>
            </a:r>
            <a:r>
              <a:rPr sz="1800" spc="-20" dirty="0">
                <a:solidFill>
                  <a:srgbClr val="287F30"/>
                </a:solidFill>
                <a:latin typeface="Gill Sans MT"/>
                <a:cs typeface="Gill Sans MT"/>
              </a:rPr>
              <a:t> </a:t>
            </a:r>
            <a:r>
              <a:rPr sz="1800" spc="-5" dirty="0">
                <a:solidFill>
                  <a:srgbClr val="287F30"/>
                </a:solidFill>
                <a:latin typeface="Gill Sans MT"/>
                <a:cs typeface="Gill Sans MT"/>
              </a:rPr>
              <a:t>oracles</a:t>
            </a:r>
            <a:r>
              <a:rPr sz="1800" spc="-15" dirty="0">
                <a:solidFill>
                  <a:srgbClr val="287F30"/>
                </a:solidFill>
                <a:latin typeface="Gill Sans MT"/>
                <a:cs typeface="Gill Sans MT"/>
              </a:rPr>
              <a:t> </a:t>
            </a:r>
            <a:r>
              <a:rPr sz="1800" spc="-5" dirty="0">
                <a:solidFill>
                  <a:srgbClr val="222A35"/>
                </a:solidFill>
                <a:latin typeface="Gill Sans MT"/>
                <a:cs typeface="Gill Sans MT"/>
              </a:rPr>
              <a:t>(as-designed</a:t>
            </a:r>
            <a:r>
              <a:rPr sz="1800" dirty="0">
                <a:solidFill>
                  <a:srgbClr val="222A35"/>
                </a:solidFill>
                <a:latin typeface="Gill Sans MT"/>
                <a:cs typeface="Gill Sans MT"/>
              </a:rPr>
              <a:t> </a:t>
            </a:r>
            <a:r>
              <a:rPr sz="1800" spc="-5" dirty="0">
                <a:solidFill>
                  <a:srgbClr val="222A35"/>
                </a:solidFill>
                <a:latin typeface="Gill Sans MT"/>
                <a:cs typeface="Gill Sans MT"/>
              </a:rPr>
              <a:t>BIM,</a:t>
            </a:r>
            <a:r>
              <a:rPr sz="1800" spc="-190" dirty="0">
                <a:solidFill>
                  <a:srgbClr val="222A35"/>
                </a:solidFill>
                <a:latin typeface="Gill Sans MT"/>
                <a:cs typeface="Gill Sans MT"/>
              </a:rPr>
              <a:t> </a:t>
            </a:r>
            <a:r>
              <a:rPr sz="1800" spc="-15" dirty="0">
                <a:solidFill>
                  <a:srgbClr val="222A35"/>
                </a:solidFill>
                <a:latin typeface="Gill Sans MT"/>
                <a:cs typeface="Gill Sans MT"/>
              </a:rPr>
              <a:t>prod.</a:t>
            </a:r>
            <a:r>
              <a:rPr sz="1800" spc="-170" dirty="0">
                <a:solidFill>
                  <a:srgbClr val="222A35"/>
                </a:solidFill>
                <a:latin typeface="Gill Sans MT"/>
                <a:cs typeface="Gill Sans MT"/>
              </a:rPr>
              <a:t> </a:t>
            </a:r>
            <a:r>
              <a:rPr sz="1800" spc="-25" dirty="0">
                <a:solidFill>
                  <a:srgbClr val="222A35"/>
                </a:solidFill>
                <a:latin typeface="Gill Sans MT"/>
                <a:cs typeface="Gill Sans MT"/>
              </a:rPr>
              <a:t>CAD,</a:t>
            </a:r>
            <a:r>
              <a:rPr sz="1800" spc="-190" dirty="0">
                <a:solidFill>
                  <a:srgbClr val="222A35"/>
                </a:solidFill>
                <a:latin typeface="Gill Sans MT"/>
                <a:cs typeface="Gill Sans MT"/>
              </a:rPr>
              <a:t> </a:t>
            </a:r>
            <a:r>
              <a:rPr sz="1800" spc="-10" dirty="0">
                <a:solidFill>
                  <a:srgbClr val="222A35"/>
                </a:solidFill>
                <a:latin typeface="Gill Sans MT"/>
                <a:cs typeface="Gill Sans MT"/>
              </a:rPr>
              <a:t>orders,</a:t>
            </a:r>
            <a:r>
              <a:rPr sz="1800" spc="-185" dirty="0">
                <a:solidFill>
                  <a:srgbClr val="222A35"/>
                </a:solidFill>
                <a:latin typeface="Gill Sans MT"/>
                <a:cs typeface="Gill Sans MT"/>
              </a:rPr>
              <a:t> </a:t>
            </a:r>
            <a:r>
              <a:rPr sz="1800" spc="-5" dirty="0">
                <a:solidFill>
                  <a:srgbClr val="222A35"/>
                </a:solidFill>
                <a:latin typeface="Gill Sans MT"/>
                <a:cs typeface="Gill Sans MT"/>
              </a:rPr>
              <a:t>docs,</a:t>
            </a:r>
            <a:r>
              <a:rPr sz="1800" spc="-190" dirty="0">
                <a:solidFill>
                  <a:srgbClr val="222A35"/>
                </a:solidFill>
                <a:latin typeface="Gill Sans MT"/>
                <a:cs typeface="Gill Sans MT"/>
              </a:rPr>
              <a:t> </a:t>
            </a:r>
            <a:r>
              <a:rPr sz="1800" spc="-5" dirty="0">
                <a:solidFill>
                  <a:srgbClr val="222A35"/>
                </a:solidFill>
                <a:latin typeface="Gill Sans MT"/>
                <a:cs typeface="Gill Sans MT"/>
              </a:rPr>
              <a:t>ERP)</a:t>
            </a:r>
            <a:endParaRPr sz="1800">
              <a:latin typeface="Gill Sans MT"/>
              <a:cs typeface="Gill Sans MT"/>
            </a:endParaRPr>
          </a:p>
          <a:p>
            <a:pPr marL="12700">
              <a:lnSpc>
                <a:spcPct val="100000"/>
              </a:lnSpc>
              <a:spcBef>
                <a:spcPts val="685"/>
              </a:spcBef>
            </a:pPr>
            <a:r>
              <a:rPr sz="2400" dirty="0">
                <a:solidFill>
                  <a:srgbClr val="287F30"/>
                </a:solidFill>
                <a:latin typeface="Gill Sans MT"/>
                <a:cs typeface="Gill Sans MT"/>
              </a:rPr>
              <a:t>4 </a:t>
            </a:r>
            <a:r>
              <a:rPr sz="2400" spc="-5" dirty="0">
                <a:solidFill>
                  <a:srgbClr val="287F30"/>
                </a:solidFill>
                <a:latin typeface="Gill Sans MT"/>
                <a:cs typeface="Gill Sans MT"/>
              </a:rPr>
              <a:t>phases of</a:t>
            </a:r>
            <a:r>
              <a:rPr sz="2400" spc="-15" dirty="0">
                <a:solidFill>
                  <a:srgbClr val="287F30"/>
                </a:solidFill>
                <a:latin typeface="Gill Sans MT"/>
                <a:cs typeface="Gill Sans MT"/>
              </a:rPr>
              <a:t> </a:t>
            </a:r>
            <a:r>
              <a:rPr sz="2400" spc="-5" dirty="0">
                <a:solidFill>
                  <a:srgbClr val="287F30"/>
                </a:solidFill>
                <a:latin typeface="Gill Sans MT"/>
                <a:cs typeface="Gill Sans MT"/>
              </a:rPr>
              <a:t>implementation</a:t>
            </a:r>
            <a:endParaRPr sz="2400">
              <a:latin typeface="Gill Sans MT"/>
              <a:cs typeface="Gill Sans MT"/>
            </a:endParaRPr>
          </a:p>
          <a:p>
            <a:pPr marL="475615" indent="-285750">
              <a:lnSpc>
                <a:spcPct val="100000"/>
              </a:lnSpc>
              <a:spcBef>
                <a:spcPts val="280"/>
              </a:spcBef>
              <a:buFont typeface="Wingdings"/>
              <a:buChar char=""/>
              <a:tabLst>
                <a:tab pos="475615" algn="l"/>
                <a:tab pos="476250" algn="l"/>
              </a:tabLst>
            </a:pPr>
            <a:r>
              <a:rPr sz="2000" spc="-5" dirty="0">
                <a:solidFill>
                  <a:srgbClr val="222A35"/>
                </a:solidFill>
                <a:latin typeface="Gill Sans MT"/>
                <a:cs typeface="Gill Sans MT"/>
              </a:rPr>
              <a:t>Phase </a:t>
            </a:r>
            <a:r>
              <a:rPr sz="2000" dirty="0">
                <a:solidFill>
                  <a:srgbClr val="222A35"/>
                </a:solidFill>
                <a:latin typeface="Gill Sans MT"/>
                <a:cs typeface="Gill Sans MT"/>
              </a:rPr>
              <a:t>1 (6 </a:t>
            </a:r>
            <a:r>
              <a:rPr sz="2000" spc="-5" dirty="0">
                <a:solidFill>
                  <a:srgbClr val="222A35"/>
                </a:solidFill>
                <a:latin typeface="Gill Sans MT"/>
                <a:cs typeface="Gill Sans MT"/>
              </a:rPr>
              <a:t>months):</a:t>
            </a:r>
            <a:r>
              <a:rPr sz="2000" spc="-455" dirty="0">
                <a:solidFill>
                  <a:srgbClr val="222A35"/>
                </a:solidFill>
                <a:latin typeface="Gill Sans MT"/>
                <a:cs typeface="Gill Sans MT"/>
              </a:rPr>
              <a:t> </a:t>
            </a:r>
            <a:r>
              <a:rPr sz="2000" dirty="0">
                <a:solidFill>
                  <a:srgbClr val="222A35"/>
                </a:solidFill>
                <a:latin typeface="Gill Sans MT"/>
                <a:cs typeface="Gill Sans MT"/>
              </a:rPr>
              <a:t>Business </a:t>
            </a:r>
            <a:r>
              <a:rPr sz="2000" spc="-10" dirty="0">
                <a:solidFill>
                  <a:srgbClr val="222A35"/>
                </a:solidFill>
                <a:latin typeface="Gill Sans MT"/>
                <a:cs typeface="Gill Sans MT"/>
              </a:rPr>
              <a:t>processes, </a:t>
            </a:r>
            <a:r>
              <a:rPr sz="2000" dirty="0">
                <a:solidFill>
                  <a:srgbClr val="222A35"/>
                </a:solidFill>
                <a:latin typeface="Gill Sans MT"/>
                <a:cs typeface="Gill Sans MT"/>
              </a:rPr>
              <a:t>and </a:t>
            </a:r>
            <a:r>
              <a:rPr sz="2000" spc="-10" dirty="0">
                <a:solidFill>
                  <a:srgbClr val="222A35"/>
                </a:solidFill>
                <a:latin typeface="Gill Sans MT"/>
                <a:cs typeface="Gill Sans MT"/>
              </a:rPr>
              <a:t>requirements </a:t>
            </a:r>
            <a:r>
              <a:rPr sz="2000" spc="-5" dirty="0">
                <a:solidFill>
                  <a:srgbClr val="222A35"/>
                </a:solidFill>
                <a:latin typeface="Gill Sans MT"/>
                <a:cs typeface="Gill Sans MT"/>
              </a:rPr>
              <a:t>analysis</a:t>
            </a:r>
            <a:endParaRPr sz="2000">
              <a:latin typeface="Gill Sans MT"/>
              <a:cs typeface="Gill Sans MT"/>
            </a:endParaRPr>
          </a:p>
          <a:p>
            <a:pPr marL="475615" indent="-285750">
              <a:lnSpc>
                <a:spcPct val="100000"/>
              </a:lnSpc>
              <a:spcBef>
                <a:spcPts val="250"/>
              </a:spcBef>
              <a:buFont typeface="Wingdings"/>
              <a:buChar char=""/>
              <a:tabLst>
                <a:tab pos="475615" algn="l"/>
                <a:tab pos="476250" algn="l"/>
              </a:tabLst>
            </a:pPr>
            <a:r>
              <a:rPr sz="2000" spc="-5" dirty="0">
                <a:solidFill>
                  <a:srgbClr val="222A35"/>
                </a:solidFill>
                <a:latin typeface="Gill Sans MT"/>
                <a:cs typeface="Gill Sans MT"/>
              </a:rPr>
              <a:t>Phase</a:t>
            </a:r>
            <a:r>
              <a:rPr sz="2000" spc="5" dirty="0">
                <a:solidFill>
                  <a:srgbClr val="222A35"/>
                </a:solidFill>
                <a:latin typeface="Gill Sans MT"/>
                <a:cs typeface="Gill Sans MT"/>
              </a:rPr>
              <a:t> </a:t>
            </a:r>
            <a:r>
              <a:rPr sz="2000" dirty="0">
                <a:solidFill>
                  <a:srgbClr val="222A35"/>
                </a:solidFill>
                <a:latin typeface="Gill Sans MT"/>
                <a:cs typeface="Gill Sans MT"/>
              </a:rPr>
              <a:t>2</a:t>
            </a:r>
            <a:r>
              <a:rPr sz="2000" spc="5" dirty="0">
                <a:solidFill>
                  <a:srgbClr val="222A35"/>
                </a:solidFill>
                <a:latin typeface="Gill Sans MT"/>
                <a:cs typeface="Gill Sans MT"/>
              </a:rPr>
              <a:t> </a:t>
            </a:r>
            <a:r>
              <a:rPr sz="2000" dirty="0">
                <a:solidFill>
                  <a:srgbClr val="222A35"/>
                </a:solidFill>
                <a:latin typeface="Gill Sans MT"/>
                <a:cs typeface="Gill Sans MT"/>
              </a:rPr>
              <a:t>(6</a:t>
            </a:r>
            <a:r>
              <a:rPr sz="2000" spc="15" dirty="0">
                <a:solidFill>
                  <a:srgbClr val="222A35"/>
                </a:solidFill>
                <a:latin typeface="Gill Sans MT"/>
                <a:cs typeface="Gill Sans MT"/>
              </a:rPr>
              <a:t> </a:t>
            </a:r>
            <a:r>
              <a:rPr sz="2000" spc="-5" dirty="0">
                <a:solidFill>
                  <a:srgbClr val="222A35"/>
                </a:solidFill>
                <a:latin typeface="Gill Sans MT"/>
                <a:cs typeface="Gill Sans MT"/>
              </a:rPr>
              <a:t>months):</a:t>
            </a:r>
            <a:r>
              <a:rPr sz="2000" spc="-220" dirty="0">
                <a:solidFill>
                  <a:srgbClr val="222A35"/>
                </a:solidFill>
                <a:latin typeface="Gill Sans MT"/>
                <a:cs typeface="Gill Sans MT"/>
              </a:rPr>
              <a:t> </a:t>
            </a:r>
            <a:r>
              <a:rPr sz="2000" spc="-5" dirty="0">
                <a:solidFill>
                  <a:srgbClr val="222A35"/>
                </a:solidFill>
                <a:latin typeface="Gill Sans MT"/>
                <a:cs typeface="Gill Sans MT"/>
              </a:rPr>
              <a:t>Installing</a:t>
            </a:r>
            <a:r>
              <a:rPr sz="2000" spc="-35" dirty="0">
                <a:solidFill>
                  <a:srgbClr val="222A35"/>
                </a:solidFill>
                <a:latin typeface="Gill Sans MT"/>
                <a:cs typeface="Gill Sans MT"/>
              </a:rPr>
              <a:t> </a:t>
            </a:r>
            <a:r>
              <a:rPr sz="2000" spc="-5" dirty="0">
                <a:solidFill>
                  <a:srgbClr val="222A35"/>
                </a:solidFill>
                <a:latin typeface="Gill Sans MT"/>
                <a:cs typeface="Gill Sans MT"/>
              </a:rPr>
              <a:t>i-Core,</a:t>
            </a:r>
            <a:r>
              <a:rPr sz="2000" spc="-220" dirty="0">
                <a:solidFill>
                  <a:srgbClr val="222A35"/>
                </a:solidFill>
                <a:latin typeface="Gill Sans MT"/>
                <a:cs typeface="Gill Sans MT"/>
              </a:rPr>
              <a:t> </a:t>
            </a:r>
            <a:r>
              <a:rPr sz="2000" spc="-5" dirty="0">
                <a:solidFill>
                  <a:srgbClr val="222A35"/>
                </a:solidFill>
                <a:latin typeface="Gill Sans MT"/>
                <a:cs typeface="Gill Sans MT"/>
              </a:rPr>
              <a:t>collect</a:t>
            </a:r>
            <a:r>
              <a:rPr sz="2000" spc="-15" dirty="0">
                <a:solidFill>
                  <a:srgbClr val="222A35"/>
                </a:solidFill>
                <a:latin typeface="Gill Sans MT"/>
                <a:cs typeface="Gill Sans MT"/>
              </a:rPr>
              <a:t> </a:t>
            </a:r>
            <a:r>
              <a:rPr sz="2000" spc="-5" dirty="0">
                <a:solidFill>
                  <a:srgbClr val="222A35"/>
                </a:solidFill>
                <a:latin typeface="Gill Sans MT"/>
                <a:cs typeface="Gill Sans MT"/>
              </a:rPr>
              <a:t>data,</a:t>
            </a:r>
            <a:r>
              <a:rPr sz="2000" spc="-210" dirty="0">
                <a:solidFill>
                  <a:srgbClr val="222A35"/>
                </a:solidFill>
                <a:latin typeface="Gill Sans MT"/>
                <a:cs typeface="Gill Sans MT"/>
              </a:rPr>
              <a:t> </a:t>
            </a:r>
            <a:r>
              <a:rPr sz="2000" dirty="0">
                <a:solidFill>
                  <a:srgbClr val="222A35"/>
                </a:solidFill>
                <a:latin typeface="Gill Sans MT"/>
                <a:cs typeface="Gill Sans MT"/>
              </a:rPr>
              <a:t>testing</a:t>
            </a:r>
            <a:r>
              <a:rPr sz="2000" spc="-30" dirty="0">
                <a:solidFill>
                  <a:srgbClr val="222A35"/>
                </a:solidFill>
                <a:latin typeface="Gill Sans MT"/>
                <a:cs typeface="Gill Sans MT"/>
              </a:rPr>
              <a:t> </a:t>
            </a:r>
            <a:r>
              <a:rPr sz="2000" spc="-5" dirty="0">
                <a:solidFill>
                  <a:srgbClr val="222A35"/>
                </a:solidFill>
                <a:latin typeface="Gill Sans MT"/>
                <a:cs typeface="Gill Sans MT"/>
              </a:rPr>
              <a:t>SaaS</a:t>
            </a:r>
            <a:r>
              <a:rPr sz="2000" spc="5" dirty="0">
                <a:solidFill>
                  <a:srgbClr val="222A35"/>
                </a:solidFill>
                <a:latin typeface="Gill Sans MT"/>
                <a:cs typeface="Gill Sans MT"/>
              </a:rPr>
              <a:t> </a:t>
            </a:r>
            <a:r>
              <a:rPr sz="2000" spc="-5" dirty="0">
                <a:solidFill>
                  <a:srgbClr val="222A35"/>
                </a:solidFill>
                <a:latin typeface="Gill Sans MT"/>
                <a:cs typeface="Gill Sans MT"/>
              </a:rPr>
              <a:t>BI </a:t>
            </a:r>
            <a:r>
              <a:rPr sz="2000" dirty="0">
                <a:solidFill>
                  <a:srgbClr val="222A35"/>
                </a:solidFill>
                <a:latin typeface="Gill Sans MT"/>
                <a:cs typeface="Gill Sans MT"/>
              </a:rPr>
              <a:t>(Alpha)</a:t>
            </a:r>
            <a:endParaRPr sz="2000">
              <a:latin typeface="Gill Sans MT"/>
              <a:cs typeface="Gill Sans MT"/>
            </a:endParaRPr>
          </a:p>
          <a:p>
            <a:pPr marL="475615" indent="-285750">
              <a:lnSpc>
                <a:spcPct val="100000"/>
              </a:lnSpc>
              <a:spcBef>
                <a:spcPts val="265"/>
              </a:spcBef>
              <a:buFont typeface="Wingdings"/>
              <a:buChar char=""/>
              <a:tabLst>
                <a:tab pos="475615" algn="l"/>
                <a:tab pos="476250" algn="l"/>
              </a:tabLst>
            </a:pPr>
            <a:r>
              <a:rPr sz="2000" spc="-5" dirty="0">
                <a:solidFill>
                  <a:srgbClr val="222A35"/>
                </a:solidFill>
                <a:latin typeface="Gill Sans MT"/>
                <a:cs typeface="Gill Sans MT"/>
              </a:rPr>
              <a:t>Phase</a:t>
            </a:r>
            <a:r>
              <a:rPr sz="2000" dirty="0">
                <a:solidFill>
                  <a:srgbClr val="222A35"/>
                </a:solidFill>
                <a:latin typeface="Gill Sans MT"/>
                <a:cs typeface="Gill Sans MT"/>
              </a:rPr>
              <a:t> 3</a:t>
            </a:r>
            <a:r>
              <a:rPr sz="2000" spc="-5" dirty="0">
                <a:solidFill>
                  <a:srgbClr val="222A35"/>
                </a:solidFill>
                <a:latin typeface="Gill Sans MT"/>
                <a:cs typeface="Gill Sans MT"/>
              </a:rPr>
              <a:t> (6</a:t>
            </a:r>
            <a:r>
              <a:rPr sz="2000" spc="5" dirty="0">
                <a:solidFill>
                  <a:srgbClr val="222A35"/>
                </a:solidFill>
                <a:latin typeface="Gill Sans MT"/>
                <a:cs typeface="Gill Sans MT"/>
              </a:rPr>
              <a:t> </a:t>
            </a:r>
            <a:r>
              <a:rPr sz="2000" spc="-5" dirty="0">
                <a:solidFill>
                  <a:srgbClr val="222A35"/>
                </a:solidFill>
                <a:latin typeface="Gill Sans MT"/>
                <a:cs typeface="Gill Sans MT"/>
              </a:rPr>
              <a:t>months):</a:t>
            </a:r>
            <a:r>
              <a:rPr sz="2000" spc="-225" dirty="0">
                <a:solidFill>
                  <a:srgbClr val="222A35"/>
                </a:solidFill>
                <a:latin typeface="Gill Sans MT"/>
                <a:cs typeface="Gill Sans MT"/>
              </a:rPr>
              <a:t> </a:t>
            </a:r>
            <a:r>
              <a:rPr sz="2000" dirty="0">
                <a:solidFill>
                  <a:srgbClr val="222A35"/>
                </a:solidFill>
                <a:latin typeface="Gill Sans MT"/>
                <a:cs typeface="Gill Sans MT"/>
              </a:rPr>
              <a:t>Extended</a:t>
            </a:r>
            <a:r>
              <a:rPr sz="2000" spc="-25" dirty="0">
                <a:solidFill>
                  <a:srgbClr val="222A35"/>
                </a:solidFill>
                <a:latin typeface="Gill Sans MT"/>
                <a:cs typeface="Gill Sans MT"/>
              </a:rPr>
              <a:t> </a:t>
            </a:r>
            <a:r>
              <a:rPr sz="2000" spc="-5" dirty="0">
                <a:solidFill>
                  <a:srgbClr val="222A35"/>
                </a:solidFill>
                <a:latin typeface="Gill Sans MT"/>
                <a:cs typeface="Gill Sans MT"/>
              </a:rPr>
              <a:t>scale</a:t>
            </a:r>
            <a:r>
              <a:rPr sz="2000" dirty="0">
                <a:solidFill>
                  <a:srgbClr val="222A35"/>
                </a:solidFill>
                <a:latin typeface="Gill Sans MT"/>
                <a:cs typeface="Gill Sans MT"/>
              </a:rPr>
              <a:t> (offline)</a:t>
            </a:r>
            <a:r>
              <a:rPr sz="2000" spc="-25" dirty="0">
                <a:solidFill>
                  <a:srgbClr val="222A35"/>
                </a:solidFill>
                <a:latin typeface="Gill Sans MT"/>
                <a:cs typeface="Gill Sans MT"/>
              </a:rPr>
              <a:t> </a:t>
            </a:r>
            <a:r>
              <a:rPr sz="2000" dirty="0">
                <a:solidFill>
                  <a:srgbClr val="222A35"/>
                </a:solidFill>
                <a:latin typeface="Gill Sans MT"/>
                <a:cs typeface="Gill Sans MT"/>
              </a:rPr>
              <a:t>pilot</a:t>
            </a:r>
            <a:r>
              <a:rPr sz="2000" spc="-40" dirty="0">
                <a:solidFill>
                  <a:srgbClr val="222A35"/>
                </a:solidFill>
                <a:latin typeface="Gill Sans MT"/>
                <a:cs typeface="Gill Sans MT"/>
              </a:rPr>
              <a:t> </a:t>
            </a:r>
            <a:r>
              <a:rPr sz="2000" spc="-85" dirty="0">
                <a:solidFill>
                  <a:srgbClr val="222A35"/>
                </a:solidFill>
                <a:latin typeface="Gill Sans MT"/>
                <a:cs typeface="Gill Sans MT"/>
              </a:rPr>
              <a:t>(Ver.</a:t>
            </a:r>
            <a:r>
              <a:rPr sz="2000" spc="-195" dirty="0">
                <a:solidFill>
                  <a:srgbClr val="222A35"/>
                </a:solidFill>
                <a:latin typeface="Gill Sans MT"/>
                <a:cs typeface="Gill Sans MT"/>
              </a:rPr>
              <a:t> </a:t>
            </a:r>
            <a:r>
              <a:rPr sz="2000" spc="-5" dirty="0">
                <a:solidFill>
                  <a:srgbClr val="222A35"/>
                </a:solidFill>
                <a:latin typeface="Gill Sans MT"/>
                <a:cs typeface="Gill Sans MT"/>
              </a:rPr>
              <a:t>Beta),</a:t>
            </a:r>
            <a:r>
              <a:rPr sz="2000" spc="-415" dirty="0">
                <a:solidFill>
                  <a:srgbClr val="222A35"/>
                </a:solidFill>
                <a:latin typeface="Gill Sans MT"/>
                <a:cs typeface="Gill Sans MT"/>
              </a:rPr>
              <a:t> </a:t>
            </a:r>
            <a:r>
              <a:rPr sz="2000" spc="-5" dirty="0">
                <a:solidFill>
                  <a:srgbClr val="222A35"/>
                </a:solidFill>
                <a:latin typeface="Gill Sans MT"/>
                <a:cs typeface="Gill Sans MT"/>
              </a:rPr>
              <a:t>API</a:t>
            </a:r>
            <a:r>
              <a:rPr sz="2000" dirty="0">
                <a:solidFill>
                  <a:srgbClr val="222A35"/>
                </a:solidFill>
                <a:latin typeface="Gill Sans MT"/>
                <a:cs typeface="Gill Sans MT"/>
              </a:rPr>
              <a:t> tests</a:t>
            </a:r>
            <a:endParaRPr sz="2000">
              <a:latin typeface="Gill Sans MT"/>
              <a:cs typeface="Gill Sans MT"/>
            </a:endParaRPr>
          </a:p>
          <a:p>
            <a:pPr marL="475615" indent="-285750">
              <a:lnSpc>
                <a:spcPct val="100000"/>
              </a:lnSpc>
              <a:spcBef>
                <a:spcPts val="265"/>
              </a:spcBef>
              <a:buFont typeface="Wingdings"/>
              <a:buChar char=""/>
              <a:tabLst>
                <a:tab pos="475615" algn="l"/>
                <a:tab pos="476250" algn="l"/>
              </a:tabLst>
            </a:pPr>
            <a:r>
              <a:rPr sz="2000" spc="-5" dirty="0">
                <a:solidFill>
                  <a:srgbClr val="222A35"/>
                </a:solidFill>
                <a:latin typeface="Gill Sans MT"/>
                <a:cs typeface="Gill Sans MT"/>
              </a:rPr>
              <a:t>Phase </a:t>
            </a:r>
            <a:r>
              <a:rPr sz="2000" dirty="0">
                <a:solidFill>
                  <a:srgbClr val="222A35"/>
                </a:solidFill>
                <a:latin typeface="Gill Sans MT"/>
                <a:cs typeface="Gill Sans MT"/>
              </a:rPr>
              <a:t>4 (6 </a:t>
            </a:r>
            <a:r>
              <a:rPr sz="2000" spc="-5" dirty="0">
                <a:solidFill>
                  <a:srgbClr val="222A35"/>
                </a:solidFill>
                <a:latin typeface="Gill Sans MT"/>
                <a:cs typeface="Gill Sans MT"/>
              </a:rPr>
              <a:t>months): </a:t>
            </a:r>
            <a:r>
              <a:rPr sz="2000" dirty="0">
                <a:solidFill>
                  <a:srgbClr val="222A35"/>
                </a:solidFill>
                <a:latin typeface="Gill Sans MT"/>
                <a:cs typeface="Gill Sans MT"/>
              </a:rPr>
              <a:t>Online </a:t>
            </a:r>
            <a:r>
              <a:rPr sz="2000" spc="-10" dirty="0">
                <a:solidFill>
                  <a:srgbClr val="222A35"/>
                </a:solidFill>
                <a:latin typeface="Gill Sans MT"/>
                <a:cs typeface="Gill Sans MT"/>
              </a:rPr>
              <a:t>production </a:t>
            </a:r>
            <a:r>
              <a:rPr sz="2000" spc="-5" dirty="0">
                <a:solidFill>
                  <a:srgbClr val="222A35"/>
                </a:solidFill>
                <a:latin typeface="Gill Sans MT"/>
                <a:cs typeface="Gill Sans MT"/>
              </a:rPr>
              <a:t>deployment of SaaS BI</a:t>
            </a:r>
            <a:r>
              <a:rPr sz="2000" spc="-390" dirty="0">
                <a:solidFill>
                  <a:srgbClr val="222A35"/>
                </a:solidFill>
                <a:latin typeface="Gill Sans MT"/>
                <a:cs typeface="Gill Sans MT"/>
              </a:rPr>
              <a:t> </a:t>
            </a:r>
            <a:r>
              <a:rPr sz="2000" spc="-85" dirty="0">
                <a:solidFill>
                  <a:srgbClr val="222A35"/>
                </a:solidFill>
                <a:latin typeface="Gill Sans MT"/>
                <a:cs typeface="Gill Sans MT"/>
              </a:rPr>
              <a:t>(Ver. </a:t>
            </a:r>
            <a:r>
              <a:rPr sz="2000" spc="5" dirty="0">
                <a:solidFill>
                  <a:srgbClr val="222A35"/>
                </a:solidFill>
                <a:latin typeface="Gill Sans MT"/>
                <a:cs typeface="Gill Sans MT"/>
              </a:rPr>
              <a:t>1.0)</a:t>
            </a:r>
            <a:endParaRPr sz="2000">
              <a:latin typeface="Gill Sans MT"/>
              <a:cs typeface="Gill Sans MT"/>
            </a:endParaRPr>
          </a:p>
        </p:txBody>
      </p:sp>
      <p:grpSp>
        <p:nvGrpSpPr>
          <p:cNvPr id="13" name="object 13"/>
          <p:cNvGrpSpPr/>
          <p:nvPr/>
        </p:nvGrpSpPr>
        <p:grpSpPr>
          <a:xfrm>
            <a:off x="8659369" y="256031"/>
            <a:ext cx="3533140" cy="3691254"/>
            <a:chOff x="8659369" y="256031"/>
            <a:chExt cx="3533140" cy="3691254"/>
          </a:xfrm>
        </p:grpSpPr>
        <p:sp>
          <p:nvSpPr>
            <p:cNvPr id="14" name="object 14"/>
            <p:cNvSpPr/>
            <p:nvPr/>
          </p:nvSpPr>
          <p:spPr>
            <a:xfrm>
              <a:off x="9180927" y="3427525"/>
              <a:ext cx="155575" cy="201930"/>
            </a:xfrm>
            <a:custGeom>
              <a:avLst/>
              <a:gdLst/>
              <a:ahLst/>
              <a:cxnLst/>
              <a:rect l="l" t="t" r="r" b="b"/>
              <a:pathLst>
                <a:path w="155575" h="201929">
                  <a:moveTo>
                    <a:pt x="67233" y="0"/>
                  </a:moveTo>
                  <a:lnTo>
                    <a:pt x="0" y="165455"/>
                  </a:lnTo>
                  <a:lnTo>
                    <a:pt x="88252" y="201307"/>
                  </a:lnTo>
                  <a:lnTo>
                    <a:pt x="155473" y="35852"/>
                  </a:lnTo>
                  <a:lnTo>
                    <a:pt x="67233" y="0"/>
                  </a:lnTo>
                  <a:close/>
                </a:path>
              </a:pathLst>
            </a:custGeom>
            <a:solidFill>
              <a:srgbClr val="FFC000"/>
            </a:solidFill>
          </p:spPr>
          <p:txBody>
            <a:bodyPr wrap="square" lIns="0" tIns="0" rIns="0" bIns="0" rtlCol="0"/>
            <a:lstStyle/>
            <a:p>
              <a:endParaRPr/>
            </a:p>
          </p:txBody>
        </p:sp>
        <p:sp>
          <p:nvSpPr>
            <p:cNvPr id="15" name="object 15"/>
            <p:cNvSpPr/>
            <p:nvPr/>
          </p:nvSpPr>
          <p:spPr>
            <a:xfrm>
              <a:off x="9180927" y="3427525"/>
              <a:ext cx="155575" cy="201930"/>
            </a:xfrm>
            <a:custGeom>
              <a:avLst/>
              <a:gdLst/>
              <a:ahLst/>
              <a:cxnLst/>
              <a:rect l="l" t="t" r="r" b="b"/>
              <a:pathLst>
                <a:path w="155575" h="201929">
                  <a:moveTo>
                    <a:pt x="67233" y="0"/>
                  </a:moveTo>
                  <a:lnTo>
                    <a:pt x="155473" y="35852"/>
                  </a:lnTo>
                  <a:lnTo>
                    <a:pt x="88252" y="201307"/>
                  </a:lnTo>
                  <a:lnTo>
                    <a:pt x="0" y="165455"/>
                  </a:lnTo>
                  <a:lnTo>
                    <a:pt x="67233" y="0"/>
                  </a:lnTo>
                  <a:close/>
                </a:path>
              </a:pathLst>
            </a:custGeom>
            <a:ln w="12700">
              <a:solidFill>
                <a:srgbClr val="FFFF00"/>
              </a:solidFill>
            </a:ln>
          </p:spPr>
          <p:txBody>
            <a:bodyPr wrap="square" lIns="0" tIns="0" rIns="0" bIns="0" rtlCol="0"/>
            <a:lstStyle/>
            <a:p>
              <a:endParaRPr/>
            </a:p>
          </p:txBody>
        </p:sp>
        <p:sp>
          <p:nvSpPr>
            <p:cNvPr id="16" name="object 16"/>
            <p:cNvSpPr/>
            <p:nvPr/>
          </p:nvSpPr>
          <p:spPr>
            <a:xfrm>
              <a:off x="9293437" y="3473240"/>
              <a:ext cx="155575" cy="201930"/>
            </a:xfrm>
            <a:custGeom>
              <a:avLst/>
              <a:gdLst/>
              <a:ahLst/>
              <a:cxnLst/>
              <a:rect l="l" t="t" r="r" b="b"/>
              <a:pathLst>
                <a:path w="155575" h="201929">
                  <a:moveTo>
                    <a:pt x="67233" y="0"/>
                  </a:moveTo>
                  <a:lnTo>
                    <a:pt x="0" y="165455"/>
                  </a:lnTo>
                  <a:lnTo>
                    <a:pt x="88252" y="201307"/>
                  </a:lnTo>
                  <a:lnTo>
                    <a:pt x="155473" y="35852"/>
                  </a:lnTo>
                  <a:lnTo>
                    <a:pt x="67233" y="0"/>
                  </a:lnTo>
                  <a:close/>
                </a:path>
              </a:pathLst>
            </a:custGeom>
            <a:solidFill>
              <a:srgbClr val="FFC000"/>
            </a:solidFill>
          </p:spPr>
          <p:txBody>
            <a:bodyPr wrap="square" lIns="0" tIns="0" rIns="0" bIns="0" rtlCol="0"/>
            <a:lstStyle/>
            <a:p>
              <a:endParaRPr/>
            </a:p>
          </p:txBody>
        </p:sp>
        <p:sp>
          <p:nvSpPr>
            <p:cNvPr id="17" name="object 17"/>
            <p:cNvSpPr/>
            <p:nvPr/>
          </p:nvSpPr>
          <p:spPr>
            <a:xfrm>
              <a:off x="9293437" y="3473240"/>
              <a:ext cx="155575" cy="201930"/>
            </a:xfrm>
            <a:custGeom>
              <a:avLst/>
              <a:gdLst/>
              <a:ahLst/>
              <a:cxnLst/>
              <a:rect l="l" t="t" r="r" b="b"/>
              <a:pathLst>
                <a:path w="155575" h="201929">
                  <a:moveTo>
                    <a:pt x="67233" y="0"/>
                  </a:moveTo>
                  <a:lnTo>
                    <a:pt x="155473" y="35852"/>
                  </a:lnTo>
                  <a:lnTo>
                    <a:pt x="88252" y="201307"/>
                  </a:lnTo>
                  <a:lnTo>
                    <a:pt x="0" y="165455"/>
                  </a:lnTo>
                  <a:lnTo>
                    <a:pt x="67233" y="0"/>
                  </a:lnTo>
                  <a:close/>
                </a:path>
              </a:pathLst>
            </a:custGeom>
            <a:ln w="12700">
              <a:solidFill>
                <a:srgbClr val="FFFF00"/>
              </a:solidFill>
            </a:ln>
          </p:spPr>
          <p:txBody>
            <a:bodyPr wrap="square" lIns="0" tIns="0" rIns="0" bIns="0" rtlCol="0"/>
            <a:lstStyle/>
            <a:p>
              <a:endParaRPr/>
            </a:p>
          </p:txBody>
        </p:sp>
        <p:sp>
          <p:nvSpPr>
            <p:cNvPr id="18" name="object 18"/>
            <p:cNvSpPr/>
            <p:nvPr/>
          </p:nvSpPr>
          <p:spPr>
            <a:xfrm>
              <a:off x="9405946" y="3518955"/>
              <a:ext cx="155575" cy="201930"/>
            </a:xfrm>
            <a:custGeom>
              <a:avLst/>
              <a:gdLst/>
              <a:ahLst/>
              <a:cxnLst/>
              <a:rect l="l" t="t" r="r" b="b"/>
              <a:pathLst>
                <a:path w="155575" h="201929">
                  <a:moveTo>
                    <a:pt x="67233" y="0"/>
                  </a:moveTo>
                  <a:lnTo>
                    <a:pt x="0" y="165455"/>
                  </a:lnTo>
                  <a:lnTo>
                    <a:pt x="88252" y="201307"/>
                  </a:lnTo>
                  <a:lnTo>
                    <a:pt x="155473" y="35852"/>
                  </a:lnTo>
                  <a:lnTo>
                    <a:pt x="67233" y="0"/>
                  </a:lnTo>
                  <a:close/>
                </a:path>
              </a:pathLst>
            </a:custGeom>
            <a:solidFill>
              <a:srgbClr val="ED7D31"/>
            </a:solidFill>
          </p:spPr>
          <p:txBody>
            <a:bodyPr wrap="square" lIns="0" tIns="0" rIns="0" bIns="0" rtlCol="0"/>
            <a:lstStyle/>
            <a:p>
              <a:endParaRPr/>
            </a:p>
          </p:txBody>
        </p:sp>
        <p:sp>
          <p:nvSpPr>
            <p:cNvPr id="19" name="object 19"/>
            <p:cNvSpPr/>
            <p:nvPr/>
          </p:nvSpPr>
          <p:spPr>
            <a:xfrm>
              <a:off x="9405946" y="3518955"/>
              <a:ext cx="155575" cy="201930"/>
            </a:xfrm>
            <a:custGeom>
              <a:avLst/>
              <a:gdLst/>
              <a:ahLst/>
              <a:cxnLst/>
              <a:rect l="l" t="t" r="r" b="b"/>
              <a:pathLst>
                <a:path w="155575" h="201929">
                  <a:moveTo>
                    <a:pt x="67233" y="0"/>
                  </a:moveTo>
                  <a:lnTo>
                    <a:pt x="155473" y="35852"/>
                  </a:lnTo>
                  <a:lnTo>
                    <a:pt x="88252" y="201307"/>
                  </a:lnTo>
                  <a:lnTo>
                    <a:pt x="0" y="165455"/>
                  </a:lnTo>
                  <a:lnTo>
                    <a:pt x="67233" y="0"/>
                  </a:lnTo>
                  <a:close/>
                </a:path>
              </a:pathLst>
            </a:custGeom>
            <a:ln w="12700">
              <a:solidFill>
                <a:srgbClr val="FFFF00"/>
              </a:solidFill>
            </a:ln>
          </p:spPr>
          <p:txBody>
            <a:bodyPr wrap="square" lIns="0" tIns="0" rIns="0" bIns="0" rtlCol="0"/>
            <a:lstStyle/>
            <a:p>
              <a:endParaRPr/>
            </a:p>
          </p:txBody>
        </p:sp>
        <p:sp>
          <p:nvSpPr>
            <p:cNvPr id="20" name="object 20"/>
            <p:cNvSpPr/>
            <p:nvPr/>
          </p:nvSpPr>
          <p:spPr>
            <a:xfrm>
              <a:off x="9308661" y="3739408"/>
              <a:ext cx="155575" cy="201930"/>
            </a:xfrm>
            <a:custGeom>
              <a:avLst/>
              <a:gdLst/>
              <a:ahLst/>
              <a:cxnLst/>
              <a:rect l="l" t="t" r="r" b="b"/>
              <a:pathLst>
                <a:path w="155575" h="201929">
                  <a:moveTo>
                    <a:pt x="67233" y="0"/>
                  </a:moveTo>
                  <a:lnTo>
                    <a:pt x="0" y="165455"/>
                  </a:lnTo>
                  <a:lnTo>
                    <a:pt x="88252" y="201307"/>
                  </a:lnTo>
                  <a:lnTo>
                    <a:pt x="155473" y="35852"/>
                  </a:lnTo>
                  <a:lnTo>
                    <a:pt x="67233" y="0"/>
                  </a:lnTo>
                  <a:close/>
                </a:path>
              </a:pathLst>
            </a:custGeom>
            <a:solidFill>
              <a:srgbClr val="ED7D31"/>
            </a:solidFill>
          </p:spPr>
          <p:txBody>
            <a:bodyPr wrap="square" lIns="0" tIns="0" rIns="0" bIns="0" rtlCol="0"/>
            <a:lstStyle/>
            <a:p>
              <a:endParaRPr/>
            </a:p>
          </p:txBody>
        </p:sp>
        <p:sp>
          <p:nvSpPr>
            <p:cNvPr id="21" name="object 21"/>
            <p:cNvSpPr/>
            <p:nvPr/>
          </p:nvSpPr>
          <p:spPr>
            <a:xfrm>
              <a:off x="9308660" y="3739408"/>
              <a:ext cx="155575" cy="201930"/>
            </a:xfrm>
            <a:custGeom>
              <a:avLst/>
              <a:gdLst/>
              <a:ahLst/>
              <a:cxnLst/>
              <a:rect l="l" t="t" r="r" b="b"/>
              <a:pathLst>
                <a:path w="155575" h="201929">
                  <a:moveTo>
                    <a:pt x="67233" y="0"/>
                  </a:moveTo>
                  <a:lnTo>
                    <a:pt x="155473" y="35852"/>
                  </a:lnTo>
                  <a:lnTo>
                    <a:pt x="88252" y="201307"/>
                  </a:lnTo>
                  <a:lnTo>
                    <a:pt x="0" y="165455"/>
                  </a:lnTo>
                  <a:lnTo>
                    <a:pt x="67233" y="0"/>
                  </a:lnTo>
                  <a:close/>
                </a:path>
              </a:pathLst>
            </a:custGeom>
            <a:ln w="12700">
              <a:solidFill>
                <a:srgbClr val="FFFF00"/>
              </a:solidFill>
            </a:ln>
          </p:spPr>
          <p:txBody>
            <a:bodyPr wrap="square" lIns="0" tIns="0" rIns="0" bIns="0" rtlCol="0"/>
            <a:lstStyle/>
            <a:p>
              <a:endParaRPr/>
            </a:p>
          </p:txBody>
        </p:sp>
        <p:sp>
          <p:nvSpPr>
            <p:cNvPr id="22" name="object 22"/>
            <p:cNvSpPr/>
            <p:nvPr/>
          </p:nvSpPr>
          <p:spPr>
            <a:xfrm>
              <a:off x="9202771" y="3696382"/>
              <a:ext cx="155575" cy="201930"/>
            </a:xfrm>
            <a:custGeom>
              <a:avLst/>
              <a:gdLst/>
              <a:ahLst/>
              <a:cxnLst/>
              <a:rect l="l" t="t" r="r" b="b"/>
              <a:pathLst>
                <a:path w="155575" h="201929">
                  <a:moveTo>
                    <a:pt x="67233" y="0"/>
                  </a:moveTo>
                  <a:lnTo>
                    <a:pt x="0" y="165455"/>
                  </a:lnTo>
                  <a:lnTo>
                    <a:pt x="88252" y="201307"/>
                  </a:lnTo>
                  <a:lnTo>
                    <a:pt x="155473" y="35852"/>
                  </a:lnTo>
                  <a:lnTo>
                    <a:pt x="67233" y="0"/>
                  </a:lnTo>
                  <a:close/>
                </a:path>
              </a:pathLst>
            </a:custGeom>
            <a:solidFill>
              <a:srgbClr val="4472C4"/>
            </a:solidFill>
          </p:spPr>
          <p:txBody>
            <a:bodyPr wrap="square" lIns="0" tIns="0" rIns="0" bIns="0" rtlCol="0"/>
            <a:lstStyle/>
            <a:p>
              <a:endParaRPr/>
            </a:p>
          </p:txBody>
        </p:sp>
        <p:sp>
          <p:nvSpPr>
            <p:cNvPr id="23" name="object 23"/>
            <p:cNvSpPr/>
            <p:nvPr/>
          </p:nvSpPr>
          <p:spPr>
            <a:xfrm>
              <a:off x="9202771" y="3696382"/>
              <a:ext cx="155575" cy="201930"/>
            </a:xfrm>
            <a:custGeom>
              <a:avLst/>
              <a:gdLst/>
              <a:ahLst/>
              <a:cxnLst/>
              <a:rect l="l" t="t" r="r" b="b"/>
              <a:pathLst>
                <a:path w="155575" h="201929">
                  <a:moveTo>
                    <a:pt x="67233" y="0"/>
                  </a:moveTo>
                  <a:lnTo>
                    <a:pt x="155473" y="35852"/>
                  </a:lnTo>
                  <a:lnTo>
                    <a:pt x="88252" y="201307"/>
                  </a:lnTo>
                  <a:lnTo>
                    <a:pt x="0" y="165455"/>
                  </a:lnTo>
                  <a:lnTo>
                    <a:pt x="67233" y="0"/>
                  </a:lnTo>
                  <a:close/>
                </a:path>
              </a:pathLst>
            </a:custGeom>
            <a:ln w="12700">
              <a:solidFill>
                <a:srgbClr val="FFFF00"/>
              </a:solidFill>
            </a:ln>
          </p:spPr>
          <p:txBody>
            <a:bodyPr wrap="square" lIns="0" tIns="0" rIns="0" bIns="0" rtlCol="0"/>
            <a:lstStyle/>
            <a:p>
              <a:endParaRPr/>
            </a:p>
          </p:txBody>
        </p:sp>
        <p:sp>
          <p:nvSpPr>
            <p:cNvPr id="24" name="object 24"/>
            <p:cNvSpPr/>
            <p:nvPr/>
          </p:nvSpPr>
          <p:spPr>
            <a:xfrm>
              <a:off x="9090261" y="3650667"/>
              <a:ext cx="155575" cy="201930"/>
            </a:xfrm>
            <a:custGeom>
              <a:avLst/>
              <a:gdLst/>
              <a:ahLst/>
              <a:cxnLst/>
              <a:rect l="l" t="t" r="r" b="b"/>
              <a:pathLst>
                <a:path w="155575" h="201929">
                  <a:moveTo>
                    <a:pt x="67233" y="0"/>
                  </a:moveTo>
                  <a:lnTo>
                    <a:pt x="0" y="165455"/>
                  </a:lnTo>
                  <a:lnTo>
                    <a:pt x="88252" y="201307"/>
                  </a:lnTo>
                  <a:lnTo>
                    <a:pt x="155473" y="35852"/>
                  </a:lnTo>
                  <a:lnTo>
                    <a:pt x="67233" y="0"/>
                  </a:lnTo>
                  <a:close/>
                </a:path>
              </a:pathLst>
            </a:custGeom>
            <a:solidFill>
              <a:srgbClr val="FFC000"/>
            </a:solidFill>
          </p:spPr>
          <p:txBody>
            <a:bodyPr wrap="square" lIns="0" tIns="0" rIns="0" bIns="0" rtlCol="0"/>
            <a:lstStyle/>
            <a:p>
              <a:endParaRPr/>
            </a:p>
          </p:txBody>
        </p:sp>
        <p:sp>
          <p:nvSpPr>
            <p:cNvPr id="25" name="object 25"/>
            <p:cNvSpPr/>
            <p:nvPr/>
          </p:nvSpPr>
          <p:spPr>
            <a:xfrm>
              <a:off x="9090261" y="3650667"/>
              <a:ext cx="155575" cy="201930"/>
            </a:xfrm>
            <a:custGeom>
              <a:avLst/>
              <a:gdLst/>
              <a:ahLst/>
              <a:cxnLst/>
              <a:rect l="l" t="t" r="r" b="b"/>
              <a:pathLst>
                <a:path w="155575" h="201929">
                  <a:moveTo>
                    <a:pt x="67233" y="0"/>
                  </a:moveTo>
                  <a:lnTo>
                    <a:pt x="155473" y="35852"/>
                  </a:lnTo>
                  <a:lnTo>
                    <a:pt x="88252" y="201307"/>
                  </a:lnTo>
                  <a:lnTo>
                    <a:pt x="0" y="165455"/>
                  </a:lnTo>
                  <a:lnTo>
                    <a:pt x="67233" y="0"/>
                  </a:lnTo>
                  <a:close/>
                </a:path>
              </a:pathLst>
            </a:custGeom>
            <a:ln w="12700">
              <a:solidFill>
                <a:srgbClr val="FFFF00"/>
              </a:solidFill>
            </a:ln>
          </p:spPr>
          <p:txBody>
            <a:bodyPr wrap="square" lIns="0" tIns="0" rIns="0" bIns="0" rtlCol="0"/>
            <a:lstStyle/>
            <a:p>
              <a:endParaRPr/>
            </a:p>
          </p:txBody>
        </p:sp>
        <p:sp>
          <p:nvSpPr>
            <p:cNvPr id="26" name="object 26"/>
            <p:cNvSpPr/>
            <p:nvPr/>
          </p:nvSpPr>
          <p:spPr>
            <a:xfrm>
              <a:off x="8659369" y="256031"/>
              <a:ext cx="3532630" cy="3051046"/>
            </a:xfrm>
            <a:prstGeom prst="rect">
              <a:avLst/>
            </a:prstGeom>
            <a:blipFill>
              <a:blip r:embed="rId2" cstate="print"/>
              <a:stretch>
                <a:fillRect/>
              </a:stretch>
            </a:blipFill>
          </p:spPr>
          <p:txBody>
            <a:bodyPr wrap="square" lIns="0" tIns="0" rIns="0" bIns="0" rtlCol="0"/>
            <a:lstStyle/>
            <a:p>
              <a:endParaRPr/>
            </a:p>
          </p:txBody>
        </p:sp>
      </p:grpSp>
      <p:sp>
        <p:nvSpPr>
          <p:cNvPr id="27" name="object 27"/>
          <p:cNvSpPr txBox="1"/>
          <p:nvPr/>
        </p:nvSpPr>
        <p:spPr>
          <a:xfrm>
            <a:off x="8913923" y="514902"/>
            <a:ext cx="2821305"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a:cs typeface="Calibri"/>
              </a:rPr>
              <a:t>&lt;BSCO </a:t>
            </a:r>
            <a:r>
              <a:rPr sz="1600" b="1" spc="-5" dirty="0">
                <a:latin typeface="Calibri"/>
                <a:cs typeface="Calibri"/>
              </a:rPr>
              <a:t>#GUID&gt; in </a:t>
            </a:r>
            <a:r>
              <a:rPr sz="1600" b="1" spc="-10" dirty="0">
                <a:latin typeface="Calibri"/>
                <a:cs typeface="Calibri"/>
              </a:rPr>
              <a:t>blockchain</a:t>
            </a:r>
            <a:r>
              <a:rPr sz="1600" b="1" spc="65" dirty="0">
                <a:latin typeface="Calibri"/>
                <a:cs typeface="Calibri"/>
              </a:rPr>
              <a:t> </a:t>
            </a:r>
            <a:r>
              <a:rPr sz="1600" b="1" spc="-5" dirty="0">
                <a:latin typeface="Calibri"/>
                <a:cs typeface="Calibri"/>
              </a:rPr>
              <a:t>BIM</a:t>
            </a:r>
            <a:endParaRPr sz="1600">
              <a:latin typeface="Calibri"/>
              <a:cs typeface="Calibri"/>
            </a:endParaRPr>
          </a:p>
        </p:txBody>
      </p:sp>
      <p:sp>
        <p:nvSpPr>
          <p:cNvPr id="28" name="object 28"/>
          <p:cNvSpPr txBox="1"/>
          <p:nvPr/>
        </p:nvSpPr>
        <p:spPr>
          <a:xfrm>
            <a:off x="8913923" y="758740"/>
            <a:ext cx="3128645"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Calibri"/>
                <a:cs typeface="Calibri"/>
              </a:rPr>
              <a:t>Geometry</a:t>
            </a:r>
            <a:r>
              <a:rPr sz="1600" b="1" spc="-5" dirty="0">
                <a:solidFill>
                  <a:srgbClr val="287F30"/>
                </a:solidFill>
                <a:latin typeface="Calibri"/>
                <a:cs typeface="Calibri"/>
              </a:rPr>
              <a:t>: </a:t>
            </a:r>
            <a:r>
              <a:rPr sz="1600" spc="-5" dirty="0">
                <a:solidFill>
                  <a:srgbClr val="287F30"/>
                </a:solidFill>
                <a:latin typeface="Calibri"/>
                <a:cs typeface="Calibri"/>
              </a:rPr>
              <a:t>3D (BIM </a:t>
            </a:r>
            <a:r>
              <a:rPr sz="1600" spc="-10" dirty="0">
                <a:solidFill>
                  <a:srgbClr val="287F30"/>
                </a:solidFill>
                <a:latin typeface="Calibri"/>
                <a:cs typeface="Calibri"/>
              </a:rPr>
              <a:t>Family)</a:t>
            </a:r>
            <a:r>
              <a:rPr sz="1600" spc="-10" dirty="0">
                <a:latin typeface="Calibri"/>
                <a:cs typeface="Calibri"/>
              </a:rPr>
              <a:t>, </a:t>
            </a:r>
            <a:r>
              <a:rPr sz="1600" spc="-5" dirty="0">
                <a:solidFill>
                  <a:srgbClr val="287F30"/>
                </a:solidFill>
                <a:latin typeface="Calibri"/>
                <a:cs typeface="Calibri"/>
              </a:rPr>
              <a:t>2D (CAD)</a:t>
            </a:r>
            <a:endParaRPr sz="1600">
              <a:latin typeface="Calibri"/>
              <a:cs typeface="Calibri"/>
            </a:endParaRPr>
          </a:p>
        </p:txBody>
      </p:sp>
      <p:sp>
        <p:nvSpPr>
          <p:cNvPr id="29" name="object 29"/>
          <p:cNvSpPr txBox="1"/>
          <p:nvPr/>
        </p:nvSpPr>
        <p:spPr>
          <a:xfrm>
            <a:off x="8913923" y="1002579"/>
            <a:ext cx="3122930" cy="1244600"/>
          </a:xfrm>
          <a:prstGeom prst="rect">
            <a:avLst/>
          </a:prstGeom>
        </p:spPr>
        <p:txBody>
          <a:bodyPr vert="horz" wrap="square" lIns="0" tIns="12065" rIns="0" bIns="0" rtlCol="0">
            <a:spAutoFit/>
          </a:bodyPr>
          <a:lstStyle/>
          <a:p>
            <a:pPr marL="12700" marR="5080" indent="-635">
              <a:lnSpc>
                <a:spcPct val="100000"/>
              </a:lnSpc>
              <a:spcBef>
                <a:spcPts val="95"/>
              </a:spcBef>
            </a:pPr>
            <a:r>
              <a:rPr sz="1600" b="1" spc="-5" dirty="0">
                <a:latin typeface="Calibri"/>
                <a:cs typeface="Calibri"/>
              </a:rPr>
              <a:t>Semantics</a:t>
            </a:r>
            <a:r>
              <a:rPr sz="1600" b="1" spc="-5" dirty="0">
                <a:solidFill>
                  <a:srgbClr val="287F30"/>
                </a:solidFill>
                <a:latin typeface="Calibri"/>
                <a:cs typeface="Calibri"/>
              </a:rPr>
              <a:t>: </a:t>
            </a:r>
            <a:r>
              <a:rPr sz="1600" spc="-10" dirty="0">
                <a:solidFill>
                  <a:srgbClr val="2E75B6"/>
                </a:solidFill>
                <a:latin typeface="Calibri"/>
                <a:cs typeface="Calibri"/>
              </a:rPr>
              <a:t>Indoor/outdoor </a:t>
            </a:r>
            <a:r>
              <a:rPr sz="1600" spc="-5" dirty="0">
                <a:solidFill>
                  <a:srgbClr val="2E75B6"/>
                </a:solidFill>
                <a:latin typeface="Calibri"/>
                <a:cs typeface="Calibri"/>
              </a:rPr>
              <a:t>locations</a:t>
            </a:r>
            <a:r>
              <a:rPr sz="1600" spc="-5" dirty="0">
                <a:latin typeface="Calibri"/>
                <a:cs typeface="Calibri"/>
              </a:rPr>
              <a:t>,  </a:t>
            </a:r>
            <a:r>
              <a:rPr sz="1600" spc="-5" dirty="0">
                <a:solidFill>
                  <a:srgbClr val="2E75B6"/>
                </a:solidFill>
                <a:latin typeface="Calibri"/>
                <a:cs typeface="Calibri"/>
              </a:rPr>
              <a:t>time series</a:t>
            </a:r>
            <a:r>
              <a:rPr sz="1600" spc="-5" dirty="0">
                <a:latin typeface="Calibri"/>
                <a:cs typeface="Calibri"/>
              </a:rPr>
              <a:t>, </a:t>
            </a:r>
            <a:r>
              <a:rPr sz="1600" spc="-10" dirty="0">
                <a:solidFill>
                  <a:srgbClr val="2E75B6"/>
                </a:solidFill>
                <a:latin typeface="Calibri"/>
                <a:cs typeface="Calibri"/>
              </a:rPr>
              <a:t>status</a:t>
            </a:r>
            <a:r>
              <a:rPr sz="1600" spc="-10" dirty="0">
                <a:latin typeface="Calibri"/>
                <a:cs typeface="Calibri"/>
              </a:rPr>
              <a:t>, </a:t>
            </a:r>
            <a:r>
              <a:rPr sz="1600" spc="-5" dirty="0">
                <a:solidFill>
                  <a:srgbClr val="287F30"/>
                </a:solidFill>
                <a:latin typeface="Calibri"/>
                <a:cs typeface="Calibri"/>
              </a:rPr>
              <a:t>price</a:t>
            </a:r>
            <a:r>
              <a:rPr sz="1600" spc="-5" dirty="0">
                <a:latin typeface="Calibri"/>
                <a:cs typeface="Calibri"/>
              </a:rPr>
              <a:t>, </a:t>
            </a:r>
            <a:r>
              <a:rPr sz="1600" spc="-15" dirty="0">
                <a:solidFill>
                  <a:srgbClr val="287F30"/>
                </a:solidFill>
                <a:latin typeface="Calibri"/>
                <a:cs typeface="Calibri"/>
              </a:rPr>
              <a:t>quality</a:t>
            </a:r>
            <a:r>
              <a:rPr sz="1600" spc="-15" dirty="0">
                <a:latin typeface="Calibri"/>
                <a:cs typeface="Calibri"/>
              </a:rPr>
              <a:t>, </a:t>
            </a:r>
            <a:r>
              <a:rPr sz="1600" spc="-5" dirty="0">
                <a:latin typeface="Calibri"/>
                <a:cs typeface="Calibri"/>
              </a:rPr>
              <a:t>…  </a:t>
            </a:r>
            <a:r>
              <a:rPr sz="1600" b="1" spc="-10" dirty="0">
                <a:latin typeface="Calibri"/>
                <a:cs typeface="Calibri"/>
              </a:rPr>
              <a:t>Relation</a:t>
            </a:r>
            <a:r>
              <a:rPr sz="1600" spc="-10" dirty="0">
                <a:latin typeface="Calibri"/>
                <a:cs typeface="Calibri"/>
              </a:rPr>
              <a:t>: </a:t>
            </a:r>
            <a:r>
              <a:rPr sz="1600" spc="-10" dirty="0">
                <a:solidFill>
                  <a:srgbClr val="2E75B6"/>
                </a:solidFill>
                <a:latin typeface="Calibri"/>
                <a:cs typeface="Calibri"/>
              </a:rPr>
              <a:t>Inspectors</a:t>
            </a:r>
            <a:r>
              <a:rPr sz="1600" spc="-10" dirty="0">
                <a:latin typeface="Calibri"/>
                <a:cs typeface="Calibri"/>
              </a:rPr>
              <a:t>, </a:t>
            </a:r>
            <a:r>
              <a:rPr sz="1600" spc="-10" dirty="0">
                <a:solidFill>
                  <a:srgbClr val="2E75B6"/>
                </a:solidFill>
                <a:latin typeface="Calibri"/>
                <a:cs typeface="Calibri"/>
              </a:rPr>
              <a:t>prod.</a:t>
            </a:r>
            <a:r>
              <a:rPr sz="1600" spc="10" dirty="0">
                <a:solidFill>
                  <a:srgbClr val="2E75B6"/>
                </a:solidFill>
                <a:latin typeface="Calibri"/>
                <a:cs typeface="Calibri"/>
              </a:rPr>
              <a:t> </a:t>
            </a:r>
            <a:r>
              <a:rPr sz="1600" dirty="0">
                <a:solidFill>
                  <a:srgbClr val="2E75B6"/>
                </a:solidFill>
                <a:latin typeface="Calibri"/>
                <a:cs typeface="Calibri"/>
              </a:rPr>
              <a:t>line</a:t>
            </a:r>
            <a:r>
              <a:rPr sz="1600" dirty="0">
                <a:latin typeface="Calibri"/>
                <a:cs typeface="Calibri"/>
              </a:rPr>
              <a:t>,</a:t>
            </a:r>
            <a:endParaRPr sz="1600">
              <a:latin typeface="Calibri"/>
              <a:cs typeface="Calibri"/>
            </a:endParaRPr>
          </a:p>
          <a:p>
            <a:pPr marL="12700" marR="210185" indent="-635">
              <a:lnSpc>
                <a:spcPct val="100000"/>
              </a:lnSpc>
            </a:pPr>
            <a:r>
              <a:rPr sz="1600" spc="-10" dirty="0">
                <a:solidFill>
                  <a:srgbClr val="2E75B6"/>
                </a:solidFill>
                <a:latin typeface="Calibri"/>
                <a:cs typeface="Calibri"/>
              </a:rPr>
              <a:t>prod. </a:t>
            </a:r>
            <a:r>
              <a:rPr sz="1600" spc="-30" dirty="0">
                <a:solidFill>
                  <a:srgbClr val="2E75B6"/>
                </a:solidFill>
                <a:latin typeface="Calibri"/>
                <a:cs typeface="Calibri"/>
              </a:rPr>
              <a:t>staff</a:t>
            </a:r>
            <a:r>
              <a:rPr sz="1600" spc="-30" dirty="0">
                <a:latin typeface="Calibri"/>
                <a:cs typeface="Calibri"/>
              </a:rPr>
              <a:t>, </a:t>
            </a:r>
            <a:r>
              <a:rPr sz="1600" spc="-10" dirty="0">
                <a:solidFill>
                  <a:srgbClr val="2E75B6"/>
                </a:solidFill>
                <a:latin typeface="Calibri"/>
                <a:cs typeface="Calibri"/>
              </a:rPr>
              <a:t>factory </a:t>
            </a:r>
            <a:r>
              <a:rPr sz="1600" spc="-15" dirty="0">
                <a:solidFill>
                  <a:srgbClr val="2E75B6"/>
                </a:solidFill>
                <a:latin typeface="Calibri"/>
                <a:cs typeface="Calibri"/>
              </a:rPr>
              <a:t>storage</a:t>
            </a:r>
            <a:r>
              <a:rPr sz="1600" spc="-15" dirty="0">
                <a:latin typeface="Calibri"/>
                <a:cs typeface="Calibri"/>
              </a:rPr>
              <a:t>, </a:t>
            </a:r>
            <a:r>
              <a:rPr sz="1600" spc="-5" dirty="0">
                <a:solidFill>
                  <a:srgbClr val="287F30"/>
                </a:solidFill>
                <a:latin typeface="Calibri"/>
                <a:cs typeface="Calibri"/>
              </a:rPr>
              <a:t>vehicle</a:t>
            </a:r>
            <a:r>
              <a:rPr sz="1600" spc="-5" dirty="0">
                <a:latin typeface="Calibri"/>
                <a:cs typeface="Calibri"/>
              </a:rPr>
              <a:t>,  </a:t>
            </a:r>
            <a:r>
              <a:rPr sz="1600" spc="-5" dirty="0">
                <a:solidFill>
                  <a:srgbClr val="287F30"/>
                </a:solidFill>
                <a:latin typeface="Calibri"/>
                <a:cs typeface="Calibri"/>
              </a:rPr>
              <a:t>inspection </a:t>
            </a:r>
            <a:r>
              <a:rPr sz="1600" spc="-10" dirty="0">
                <a:solidFill>
                  <a:srgbClr val="287F30"/>
                </a:solidFill>
                <a:latin typeface="Calibri"/>
                <a:cs typeface="Calibri"/>
              </a:rPr>
              <a:t>PDFs</a:t>
            </a:r>
            <a:r>
              <a:rPr sz="1600" spc="-10" dirty="0">
                <a:latin typeface="Calibri"/>
                <a:cs typeface="Calibri"/>
              </a:rPr>
              <a:t>, </a:t>
            </a:r>
            <a:r>
              <a:rPr sz="1600" spc="-5" dirty="0">
                <a:solidFill>
                  <a:srgbClr val="287F30"/>
                </a:solidFill>
                <a:latin typeface="Calibri"/>
                <a:cs typeface="Calibri"/>
              </a:rPr>
              <a:t>photos</a:t>
            </a:r>
            <a:r>
              <a:rPr sz="1600" spc="-5" dirty="0">
                <a:latin typeface="Calibri"/>
                <a:cs typeface="Calibri"/>
              </a:rPr>
              <a:t>,</a:t>
            </a:r>
            <a:r>
              <a:rPr sz="1600" spc="15" dirty="0">
                <a:latin typeface="Calibri"/>
                <a:cs typeface="Calibri"/>
              </a:rPr>
              <a:t> </a:t>
            </a:r>
            <a:r>
              <a:rPr sz="1600" spc="-5" dirty="0">
                <a:latin typeface="Calibri"/>
                <a:cs typeface="Calibri"/>
              </a:rPr>
              <a:t>…</a:t>
            </a:r>
            <a:endParaRPr sz="1600">
              <a:latin typeface="Calibri"/>
              <a:cs typeface="Calibri"/>
            </a:endParaRPr>
          </a:p>
        </p:txBody>
      </p:sp>
      <p:grpSp>
        <p:nvGrpSpPr>
          <p:cNvPr id="30" name="object 30"/>
          <p:cNvGrpSpPr/>
          <p:nvPr/>
        </p:nvGrpSpPr>
        <p:grpSpPr>
          <a:xfrm>
            <a:off x="9090659" y="2538983"/>
            <a:ext cx="3037840" cy="1249680"/>
            <a:chOff x="9090659" y="2538983"/>
            <a:chExt cx="3037840" cy="1249680"/>
          </a:xfrm>
        </p:grpSpPr>
        <p:sp>
          <p:nvSpPr>
            <p:cNvPr id="31" name="object 31"/>
            <p:cNvSpPr/>
            <p:nvPr/>
          </p:nvSpPr>
          <p:spPr>
            <a:xfrm>
              <a:off x="9180575" y="3211067"/>
              <a:ext cx="638555" cy="419099"/>
            </a:xfrm>
            <a:prstGeom prst="rect">
              <a:avLst/>
            </a:prstGeom>
            <a:blipFill>
              <a:blip r:embed="rId3" cstate="print"/>
              <a:stretch>
                <a:fillRect/>
              </a:stretch>
            </a:blipFill>
          </p:spPr>
          <p:txBody>
            <a:bodyPr wrap="square" lIns="0" tIns="0" rIns="0" bIns="0" rtlCol="0"/>
            <a:lstStyle/>
            <a:p>
              <a:endParaRPr/>
            </a:p>
          </p:txBody>
        </p:sp>
        <p:sp>
          <p:nvSpPr>
            <p:cNvPr id="32" name="object 32"/>
            <p:cNvSpPr/>
            <p:nvPr/>
          </p:nvSpPr>
          <p:spPr>
            <a:xfrm>
              <a:off x="9090659" y="2948940"/>
              <a:ext cx="336803" cy="338327"/>
            </a:xfrm>
            <a:prstGeom prst="rect">
              <a:avLst/>
            </a:prstGeom>
            <a:blipFill>
              <a:blip r:embed="rId4" cstate="print"/>
              <a:stretch>
                <a:fillRect/>
              </a:stretch>
            </a:blipFill>
          </p:spPr>
          <p:txBody>
            <a:bodyPr wrap="square" lIns="0" tIns="0" rIns="0" bIns="0" rtlCol="0"/>
            <a:lstStyle/>
            <a:p>
              <a:endParaRPr/>
            </a:p>
          </p:txBody>
        </p:sp>
        <p:sp>
          <p:nvSpPr>
            <p:cNvPr id="33" name="object 33"/>
            <p:cNvSpPr/>
            <p:nvPr/>
          </p:nvSpPr>
          <p:spPr>
            <a:xfrm>
              <a:off x="10610087" y="2538983"/>
              <a:ext cx="1517903" cy="1249680"/>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231160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a:spLocks noGrp="1"/>
          </p:cNvSpPr>
          <p:nvPr>
            <p:ph type="title"/>
          </p:nvPr>
        </p:nvSpPr>
        <p:spPr>
          <a:xfrm>
            <a:off x="1245151" y="238245"/>
            <a:ext cx="10515600" cy="400622"/>
          </a:xfrm>
          <a:prstGeom prst="rect">
            <a:avLst/>
          </a:prstGeom>
          <a:noFill/>
        </p:spPr>
        <p:txBody>
          <a:bodyPr vert="horz" lIns="91440" tIns="45720" rIns="91440" bIns="45720" rtlCol="0" anchor="ctr">
            <a:noAutofit/>
          </a:bodyPr>
          <a:lstStyle/>
          <a:p>
            <a:r>
              <a:rPr lang="en-US" dirty="0"/>
              <a:t>2</a:t>
            </a:r>
            <a:r>
              <a:rPr dirty="0"/>
              <a:t> Pilot 2 試驗 2– Onsite Assembly PM/QA</a:t>
            </a:r>
          </a:p>
        </p:txBody>
      </p:sp>
      <p:sp>
        <p:nvSpPr>
          <p:cNvPr id="11" name="object 11"/>
          <p:cNvSpPr txBox="1"/>
          <p:nvPr/>
        </p:nvSpPr>
        <p:spPr>
          <a:xfrm>
            <a:off x="747412" y="1292873"/>
            <a:ext cx="3834129"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287F30"/>
                </a:solidFill>
                <a:latin typeface="Gill Sans MT"/>
                <a:cs typeface="Gill Sans MT"/>
              </a:rPr>
              <a:t>Pilot </a:t>
            </a:r>
            <a:r>
              <a:rPr sz="2400" dirty="0">
                <a:solidFill>
                  <a:srgbClr val="287F30"/>
                </a:solidFill>
                <a:latin typeface="Gill Sans MT"/>
                <a:cs typeface="Gill Sans MT"/>
              </a:rPr>
              <a:t>2: </a:t>
            </a:r>
            <a:r>
              <a:rPr sz="2400" spc="-5" dirty="0">
                <a:solidFill>
                  <a:srgbClr val="287F30"/>
                </a:solidFill>
                <a:latin typeface="Gill Sans MT"/>
                <a:cs typeface="Gill Sans MT"/>
              </a:rPr>
              <a:t>SaaS </a:t>
            </a:r>
            <a:r>
              <a:rPr sz="2400" dirty="0">
                <a:solidFill>
                  <a:srgbClr val="287F30"/>
                </a:solidFill>
                <a:latin typeface="Gill Sans MT"/>
                <a:cs typeface="Gill Sans MT"/>
              </a:rPr>
              <a:t>BI </a:t>
            </a:r>
            <a:r>
              <a:rPr sz="2400" spc="-10" dirty="0">
                <a:solidFill>
                  <a:srgbClr val="287F30"/>
                </a:solidFill>
                <a:latin typeface="Gill Sans MT"/>
                <a:cs typeface="Gill Sans MT"/>
              </a:rPr>
              <a:t>for </a:t>
            </a:r>
            <a:r>
              <a:rPr sz="2400" spc="-5" dirty="0">
                <a:solidFill>
                  <a:srgbClr val="287F30"/>
                </a:solidFill>
                <a:latin typeface="Gill Sans MT"/>
                <a:cs typeface="Gill Sans MT"/>
              </a:rPr>
              <a:t>onsite</a:t>
            </a:r>
            <a:r>
              <a:rPr sz="2400" spc="-275" dirty="0">
                <a:solidFill>
                  <a:srgbClr val="287F30"/>
                </a:solidFill>
                <a:latin typeface="Gill Sans MT"/>
                <a:cs typeface="Gill Sans MT"/>
              </a:rPr>
              <a:t> </a:t>
            </a:r>
            <a:r>
              <a:rPr sz="2400" spc="-5" dirty="0">
                <a:solidFill>
                  <a:srgbClr val="287F30"/>
                </a:solidFill>
                <a:latin typeface="Gill Sans MT"/>
                <a:cs typeface="Gill Sans MT"/>
              </a:rPr>
              <a:t>users</a:t>
            </a:r>
            <a:endParaRPr sz="2400">
              <a:latin typeface="Gill Sans MT"/>
              <a:cs typeface="Gill Sans MT"/>
            </a:endParaRPr>
          </a:p>
        </p:txBody>
      </p:sp>
      <p:sp>
        <p:nvSpPr>
          <p:cNvPr id="12" name="object 12"/>
          <p:cNvSpPr txBox="1"/>
          <p:nvPr/>
        </p:nvSpPr>
        <p:spPr>
          <a:xfrm>
            <a:off x="925720" y="1660767"/>
            <a:ext cx="7061200" cy="1377315"/>
          </a:xfrm>
          <a:prstGeom prst="rect">
            <a:avLst/>
          </a:prstGeom>
        </p:spPr>
        <p:txBody>
          <a:bodyPr vert="horz" wrap="square" lIns="0" tIns="45720" rIns="0" bIns="0" rtlCol="0">
            <a:spAutoFit/>
          </a:bodyPr>
          <a:lstStyle/>
          <a:p>
            <a:pPr marL="297180" indent="-285115">
              <a:lnSpc>
                <a:spcPct val="100000"/>
              </a:lnSpc>
              <a:spcBef>
                <a:spcPts val="360"/>
              </a:spcBef>
              <a:buFont typeface="Wingdings"/>
              <a:buChar char=""/>
              <a:tabLst>
                <a:tab pos="297180" algn="l"/>
                <a:tab pos="297815" algn="l"/>
              </a:tabLst>
            </a:pPr>
            <a:r>
              <a:rPr sz="2000" spc="-5" dirty="0">
                <a:solidFill>
                  <a:srgbClr val="222A35"/>
                </a:solidFill>
                <a:latin typeface="Gill Sans MT"/>
                <a:cs typeface="Gill Sans MT"/>
              </a:rPr>
              <a:t>Focusing</a:t>
            </a:r>
            <a:r>
              <a:rPr sz="2000" spc="-10" dirty="0">
                <a:solidFill>
                  <a:srgbClr val="222A35"/>
                </a:solidFill>
                <a:latin typeface="Gill Sans MT"/>
                <a:cs typeface="Gill Sans MT"/>
              </a:rPr>
              <a:t> </a:t>
            </a:r>
            <a:r>
              <a:rPr sz="2000" dirty="0">
                <a:solidFill>
                  <a:srgbClr val="222A35"/>
                </a:solidFill>
                <a:latin typeface="Gill Sans MT"/>
                <a:cs typeface="Gill Sans MT"/>
              </a:rPr>
              <a:t>onsite</a:t>
            </a:r>
            <a:r>
              <a:rPr sz="2000" spc="-20" dirty="0">
                <a:solidFill>
                  <a:srgbClr val="222A35"/>
                </a:solidFill>
                <a:latin typeface="Gill Sans MT"/>
                <a:cs typeface="Gill Sans MT"/>
              </a:rPr>
              <a:t> </a:t>
            </a:r>
            <a:r>
              <a:rPr sz="2000" dirty="0">
                <a:solidFill>
                  <a:srgbClr val="222A35"/>
                </a:solidFill>
                <a:latin typeface="Gill Sans MT"/>
                <a:cs typeface="Gill Sans MT"/>
              </a:rPr>
              <a:t>storage,</a:t>
            </a:r>
            <a:r>
              <a:rPr sz="2000" spc="-210" dirty="0">
                <a:solidFill>
                  <a:srgbClr val="222A35"/>
                </a:solidFill>
                <a:latin typeface="Gill Sans MT"/>
                <a:cs typeface="Gill Sans MT"/>
              </a:rPr>
              <a:t> </a:t>
            </a:r>
            <a:r>
              <a:rPr sz="2000" spc="-5" dirty="0">
                <a:solidFill>
                  <a:srgbClr val="222A35"/>
                </a:solidFill>
                <a:latin typeface="Gill Sans MT"/>
                <a:cs typeface="Gill Sans MT"/>
              </a:rPr>
              <a:t>locationing,</a:t>
            </a:r>
            <a:r>
              <a:rPr sz="2000" spc="-235" dirty="0">
                <a:solidFill>
                  <a:srgbClr val="222A35"/>
                </a:solidFill>
                <a:latin typeface="Gill Sans MT"/>
                <a:cs typeface="Gill Sans MT"/>
              </a:rPr>
              <a:t> </a:t>
            </a:r>
            <a:r>
              <a:rPr sz="2000" spc="-5" dirty="0">
                <a:solidFill>
                  <a:srgbClr val="222A35"/>
                </a:solidFill>
                <a:latin typeface="Gill Sans MT"/>
                <a:cs typeface="Gill Sans MT"/>
              </a:rPr>
              <a:t>monitoring,</a:t>
            </a:r>
            <a:r>
              <a:rPr sz="2000" spc="-235" dirty="0">
                <a:solidFill>
                  <a:srgbClr val="222A35"/>
                </a:solidFill>
                <a:latin typeface="Gill Sans MT"/>
                <a:cs typeface="Gill Sans MT"/>
              </a:rPr>
              <a:t> </a:t>
            </a:r>
            <a:r>
              <a:rPr sz="2000" spc="-5" dirty="0">
                <a:solidFill>
                  <a:srgbClr val="222A35"/>
                </a:solidFill>
                <a:latin typeface="Gill Sans MT"/>
                <a:cs typeface="Gill Sans MT"/>
              </a:rPr>
              <a:t>tracking,</a:t>
            </a:r>
            <a:r>
              <a:rPr sz="2000" spc="-229" dirty="0">
                <a:solidFill>
                  <a:srgbClr val="222A35"/>
                </a:solidFill>
                <a:latin typeface="Gill Sans MT"/>
                <a:cs typeface="Gill Sans MT"/>
              </a:rPr>
              <a:t> </a:t>
            </a:r>
            <a:r>
              <a:rPr sz="2000" spc="-25" dirty="0">
                <a:solidFill>
                  <a:srgbClr val="222A35"/>
                </a:solidFill>
                <a:latin typeface="Gill Sans MT"/>
                <a:cs typeface="Gill Sans MT"/>
              </a:rPr>
              <a:t>safety,…</a:t>
            </a:r>
            <a:endParaRPr sz="2000">
              <a:latin typeface="Gill Sans MT"/>
              <a:cs typeface="Gill Sans MT"/>
            </a:endParaRPr>
          </a:p>
          <a:p>
            <a:pPr marL="297180" indent="-285115">
              <a:lnSpc>
                <a:spcPct val="100000"/>
              </a:lnSpc>
              <a:spcBef>
                <a:spcPts val="265"/>
              </a:spcBef>
              <a:buFont typeface="Wingdings"/>
              <a:buChar char=""/>
              <a:tabLst>
                <a:tab pos="297180" algn="l"/>
                <a:tab pos="297815" algn="l"/>
              </a:tabLst>
            </a:pPr>
            <a:r>
              <a:rPr sz="2000" b="1" spc="-5" dirty="0">
                <a:solidFill>
                  <a:srgbClr val="222A35"/>
                </a:solidFill>
                <a:latin typeface="Gill Sans MT"/>
                <a:cs typeface="Gill Sans MT"/>
              </a:rPr>
              <a:t>The </a:t>
            </a:r>
            <a:r>
              <a:rPr sz="2000" b="1" dirty="0">
                <a:solidFill>
                  <a:srgbClr val="222A35"/>
                </a:solidFill>
                <a:latin typeface="Gill Sans MT"/>
                <a:cs typeface="Gill Sans MT"/>
              </a:rPr>
              <a:t>same</a:t>
            </a:r>
            <a:r>
              <a:rPr sz="2000" b="1" spc="-50" dirty="0">
                <a:solidFill>
                  <a:srgbClr val="222A35"/>
                </a:solidFill>
                <a:latin typeface="Gill Sans MT"/>
                <a:cs typeface="Gill Sans MT"/>
              </a:rPr>
              <a:t> </a:t>
            </a:r>
            <a:r>
              <a:rPr sz="2000" b="1" spc="-10" dirty="0">
                <a:solidFill>
                  <a:srgbClr val="222A35"/>
                </a:solidFill>
                <a:latin typeface="Gill Sans MT"/>
                <a:cs typeface="Gill Sans MT"/>
              </a:rPr>
              <a:t>project</a:t>
            </a:r>
            <a:endParaRPr sz="2000">
              <a:latin typeface="Gill Sans MT"/>
              <a:cs typeface="Gill Sans MT"/>
            </a:endParaRPr>
          </a:p>
          <a:p>
            <a:pPr marL="297180" indent="-285115">
              <a:lnSpc>
                <a:spcPct val="100000"/>
              </a:lnSpc>
              <a:spcBef>
                <a:spcPts val="254"/>
              </a:spcBef>
              <a:buFont typeface="Wingdings"/>
              <a:buChar char=""/>
              <a:tabLst>
                <a:tab pos="297180" algn="l"/>
                <a:tab pos="297815" algn="l"/>
              </a:tabLst>
            </a:pPr>
            <a:r>
              <a:rPr sz="2000" spc="-5" dirty="0">
                <a:solidFill>
                  <a:srgbClr val="222A35"/>
                </a:solidFill>
                <a:latin typeface="Gill Sans MT"/>
                <a:cs typeface="Gill Sans MT"/>
              </a:rPr>
              <a:t>On </a:t>
            </a:r>
            <a:r>
              <a:rPr sz="2000" dirty="0">
                <a:solidFill>
                  <a:srgbClr val="222A35"/>
                </a:solidFill>
                <a:latin typeface="Gill Sans MT"/>
                <a:cs typeface="Gill Sans MT"/>
              </a:rPr>
              <a:t>site</a:t>
            </a:r>
            <a:r>
              <a:rPr sz="2000" spc="-20" dirty="0">
                <a:solidFill>
                  <a:srgbClr val="222A35"/>
                </a:solidFill>
                <a:latin typeface="Gill Sans MT"/>
                <a:cs typeface="Gill Sans MT"/>
              </a:rPr>
              <a:t> </a:t>
            </a:r>
            <a:r>
              <a:rPr sz="2000" dirty="0">
                <a:solidFill>
                  <a:srgbClr val="222A35"/>
                </a:solidFill>
                <a:latin typeface="Gill Sans MT"/>
                <a:cs typeface="Gill Sans MT"/>
              </a:rPr>
              <a:t>/with</a:t>
            </a:r>
            <a:r>
              <a:rPr sz="2000" spc="-35" dirty="0">
                <a:solidFill>
                  <a:srgbClr val="222A35"/>
                </a:solidFill>
                <a:latin typeface="Gill Sans MT"/>
                <a:cs typeface="Gill Sans MT"/>
              </a:rPr>
              <a:t> </a:t>
            </a:r>
            <a:r>
              <a:rPr sz="2000" dirty="0">
                <a:solidFill>
                  <a:srgbClr val="222A35"/>
                </a:solidFill>
                <a:latin typeface="Gill Sans MT"/>
                <a:cs typeface="Gill Sans MT"/>
              </a:rPr>
              <a:t>main</a:t>
            </a:r>
            <a:r>
              <a:rPr sz="2000" spc="-25" dirty="0">
                <a:solidFill>
                  <a:srgbClr val="222A35"/>
                </a:solidFill>
                <a:latin typeface="Gill Sans MT"/>
                <a:cs typeface="Gill Sans MT"/>
              </a:rPr>
              <a:t> </a:t>
            </a:r>
            <a:r>
              <a:rPr sz="2000" spc="-5" dirty="0">
                <a:solidFill>
                  <a:srgbClr val="222A35"/>
                </a:solidFill>
                <a:latin typeface="Gill Sans MT"/>
                <a:cs typeface="Gill Sans MT"/>
              </a:rPr>
              <a:t>contractor</a:t>
            </a:r>
            <a:r>
              <a:rPr sz="2000" spc="-45" dirty="0">
                <a:solidFill>
                  <a:srgbClr val="222A35"/>
                </a:solidFill>
                <a:latin typeface="Gill Sans MT"/>
                <a:cs typeface="Gill Sans MT"/>
              </a:rPr>
              <a:t> </a:t>
            </a:r>
            <a:r>
              <a:rPr sz="2000" spc="-5" dirty="0">
                <a:solidFill>
                  <a:srgbClr val="222A35"/>
                </a:solidFill>
                <a:latin typeface="Gill Sans MT"/>
                <a:cs typeface="Gill Sans MT"/>
              </a:rPr>
              <a:t>at</a:t>
            </a:r>
            <a:r>
              <a:rPr sz="2000" spc="-265" dirty="0">
                <a:solidFill>
                  <a:srgbClr val="222A35"/>
                </a:solidFill>
                <a:latin typeface="Gill Sans MT"/>
                <a:cs typeface="Gill Sans MT"/>
              </a:rPr>
              <a:t> </a:t>
            </a:r>
            <a:r>
              <a:rPr sz="2000" spc="-45" dirty="0">
                <a:solidFill>
                  <a:srgbClr val="222A35"/>
                </a:solidFill>
                <a:latin typeface="Gill Sans MT"/>
                <a:cs typeface="Gill Sans MT"/>
              </a:rPr>
              <a:t>Wong</a:t>
            </a:r>
            <a:r>
              <a:rPr sz="2000" spc="-20" dirty="0">
                <a:solidFill>
                  <a:srgbClr val="222A35"/>
                </a:solidFill>
                <a:latin typeface="Gill Sans MT"/>
                <a:cs typeface="Gill Sans MT"/>
              </a:rPr>
              <a:t> </a:t>
            </a:r>
            <a:r>
              <a:rPr sz="2000" dirty="0">
                <a:solidFill>
                  <a:srgbClr val="222A35"/>
                </a:solidFill>
                <a:latin typeface="Gill Sans MT"/>
                <a:cs typeface="Gill Sans MT"/>
              </a:rPr>
              <a:t>Chuk</a:t>
            </a:r>
            <a:r>
              <a:rPr sz="2000" spc="-30" dirty="0">
                <a:solidFill>
                  <a:srgbClr val="222A35"/>
                </a:solidFill>
                <a:latin typeface="Gill Sans MT"/>
                <a:cs typeface="Gill Sans MT"/>
              </a:rPr>
              <a:t> </a:t>
            </a:r>
            <a:r>
              <a:rPr sz="2000" dirty="0">
                <a:solidFill>
                  <a:srgbClr val="222A35"/>
                </a:solidFill>
                <a:latin typeface="Gill Sans MT"/>
                <a:cs typeface="Gill Sans MT"/>
              </a:rPr>
              <a:t>Hang,</a:t>
            </a:r>
            <a:r>
              <a:rPr sz="2000" spc="-215" dirty="0">
                <a:solidFill>
                  <a:srgbClr val="222A35"/>
                </a:solidFill>
                <a:latin typeface="Gill Sans MT"/>
                <a:cs typeface="Gill Sans MT"/>
              </a:rPr>
              <a:t> </a:t>
            </a:r>
            <a:r>
              <a:rPr sz="2000" dirty="0">
                <a:solidFill>
                  <a:srgbClr val="222A35"/>
                </a:solidFill>
                <a:latin typeface="Gill Sans MT"/>
                <a:cs typeface="Gill Sans MT"/>
              </a:rPr>
              <a:t>Hong</a:t>
            </a:r>
            <a:r>
              <a:rPr sz="2000" spc="-35" dirty="0">
                <a:solidFill>
                  <a:srgbClr val="222A35"/>
                </a:solidFill>
                <a:latin typeface="Gill Sans MT"/>
                <a:cs typeface="Gill Sans MT"/>
              </a:rPr>
              <a:t> </a:t>
            </a:r>
            <a:r>
              <a:rPr sz="2000" spc="-30" dirty="0">
                <a:solidFill>
                  <a:srgbClr val="222A35"/>
                </a:solidFill>
                <a:latin typeface="Gill Sans MT"/>
                <a:cs typeface="Gill Sans MT"/>
              </a:rPr>
              <a:t>Kong</a:t>
            </a:r>
            <a:endParaRPr sz="2000">
              <a:latin typeface="Gill Sans MT"/>
              <a:cs typeface="Gill Sans MT"/>
            </a:endParaRPr>
          </a:p>
          <a:p>
            <a:pPr marL="297180" indent="-285115">
              <a:lnSpc>
                <a:spcPct val="100000"/>
              </a:lnSpc>
              <a:spcBef>
                <a:spcPts val="260"/>
              </a:spcBef>
              <a:buFont typeface="Wingdings"/>
              <a:buChar char=""/>
              <a:tabLst>
                <a:tab pos="297180" algn="l"/>
                <a:tab pos="297815" algn="l"/>
              </a:tabLst>
            </a:pPr>
            <a:r>
              <a:rPr sz="2000" spc="-5" dirty="0">
                <a:solidFill>
                  <a:srgbClr val="222A35"/>
                </a:solidFill>
                <a:latin typeface="Gill Sans MT"/>
                <a:cs typeface="Gill Sans MT"/>
              </a:rPr>
              <a:t>By </a:t>
            </a:r>
            <a:r>
              <a:rPr sz="2000" dirty="0">
                <a:solidFill>
                  <a:srgbClr val="222A35"/>
                </a:solidFill>
                <a:latin typeface="Gill Sans MT"/>
                <a:cs typeface="Gill Sans MT"/>
              </a:rPr>
              <a:t>blockchaining </a:t>
            </a:r>
            <a:r>
              <a:rPr sz="2000" spc="-5" dirty="0">
                <a:solidFill>
                  <a:srgbClr val="222A35"/>
                </a:solidFill>
                <a:latin typeface="Gill Sans MT"/>
                <a:cs typeface="Gill Sans MT"/>
              </a:rPr>
              <a:t>SCOs (different data)</a:t>
            </a:r>
            <a:r>
              <a:rPr sz="2000" spc="-110" dirty="0">
                <a:solidFill>
                  <a:srgbClr val="222A35"/>
                </a:solidFill>
                <a:latin typeface="Gill Sans MT"/>
                <a:cs typeface="Gill Sans MT"/>
              </a:rPr>
              <a:t> </a:t>
            </a:r>
            <a:r>
              <a:rPr sz="2000" dirty="0">
                <a:solidFill>
                  <a:srgbClr val="222A35"/>
                </a:solidFill>
                <a:latin typeface="Gill Sans MT"/>
                <a:cs typeface="Gill Sans MT"/>
              </a:rPr>
              <a:t>using</a:t>
            </a:r>
            <a:endParaRPr sz="2000">
              <a:latin typeface="Gill Sans MT"/>
              <a:cs typeface="Gill Sans MT"/>
            </a:endParaRPr>
          </a:p>
        </p:txBody>
      </p:sp>
      <p:sp>
        <p:nvSpPr>
          <p:cNvPr id="13" name="object 13"/>
          <p:cNvSpPr txBox="1"/>
          <p:nvPr/>
        </p:nvSpPr>
        <p:spPr>
          <a:xfrm>
            <a:off x="747412" y="3014994"/>
            <a:ext cx="7882890" cy="2451100"/>
          </a:xfrm>
          <a:prstGeom prst="rect">
            <a:avLst/>
          </a:prstGeom>
        </p:spPr>
        <p:txBody>
          <a:bodyPr vert="horz" wrap="square" lIns="0" tIns="47625" rIns="0" bIns="0" rtlCol="0">
            <a:spAutoFit/>
          </a:bodyPr>
          <a:lstStyle/>
          <a:p>
            <a:pPr marL="1056640" indent="-285115">
              <a:lnSpc>
                <a:spcPct val="100000"/>
              </a:lnSpc>
              <a:spcBef>
                <a:spcPts val="375"/>
              </a:spcBef>
              <a:buFont typeface="Wingdings"/>
              <a:buChar char=""/>
              <a:tabLst>
                <a:tab pos="1056005" algn="l"/>
                <a:tab pos="1056640" algn="l"/>
              </a:tabLst>
            </a:pPr>
            <a:r>
              <a:rPr sz="1800" spc="-15" dirty="0">
                <a:solidFill>
                  <a:srgbClr val="2E75B6"/>
                </a:solidFill>
                <a:latin typeface="Gill Sans MT"/>
                <a:cs typeface="Gill Sans MT"/>
              </a:rPr>
              <a:t>Hardware </a:t>
            </a:r>
            <a:r>
              <a:rPr sz="1800" spc="-5" dirty="0">
                <a:solidFill>
                  <a:srgbClr val="2E75B6"/>
                </a:solidFill>
                <a:latin typeface="Gill Sans MT"/>
                <a:cs typeface="Gill Sans MT"/>
              </a:rPr>
              <a:t>oracles </a:t>
            </a:r>
            <a:r>
              <a:rPr sz="1800" spc="-15" dirty="0">
                <a:solidFill>
                  <a:srgbClr val="222A35"/>
                </a:solidFill>
                <a:latin typeface="Gill Sans MT"/>
                <a:cs typeface="Gill Sans MT"/>
              </a:rPr>
              <a:t>(</a:t>
            </a:r>
            <a:r>
              <a:rPr sz="1800" i="1" spc="-15" dirty="0">
                <a:solidFill>
                  <a:srgbClr val="222A35"/>
                </a:solidFill>
                <a:latin typeface="Gill Sans MT"/>
                <a:cs typeface="Gill Sans MT"/>
              </a:rPr>
              <a:t>i</a:t>
            </a:r>
            <a:r>
              <a:rPr sz="1800" spc="-15" dirty="0">
                <a:solidFill>
                  <a:srgbClr val="222A35"/>
                </a:solidFill>
                <a:latin typeface="Gill Sans MT"/>
                <a:cs typeface="Gill Sans MT"/>
              </a:rPr>
              <a:t>-Core </a:t>
            </a:r>
            <a:r>
              <a:rPr sz="1800" spc="-60" dirty="0">
                <a:solidFill>
                  <a:srgbClr val="222A35"/>
                </a:solidFill>
                <a:latin typeface="Gill Sans MT"/>
                <a:cs typeface="Gill Sans MT"/>
              </a:rPr>
              <a:t>Type </a:t>
            </a:r>
            <a:r>
              <a:rPr sz="1800" dirty="0">
                <a:solidFill>
                  <a:srgbClr val="222A35"/>
                </a:solidFill>
                <a:latin typeface="Gill Sans MT"/>
                <a:cs typeface="Gill Sans MT"/>
              </a:rPr>
              <a:t>2)</a:t>
            </a:r>
            <a:r>
              <a:rPr sz="1800" spc="-135" dirty="0">
                <a:solidFill>
                  <a:srgbClr val="222A35"/>
                </a:solidFill>
                <a:latin typeface="Gill Sans MT"/>
                <a:cs typeface="Gill Sans MT"/>
              </a:rPr>
              <a:t> </a:t>
            </a:r>
            <a:r>
              <a:rPr sz="1800" dirty="0">
                <a:solidFill>
                  <a:srgbClr val="222A35"/>
                </a:solidFill>
                <a:latin typeface="Gill Sans MT"/>
                <a:cs typeface="Gill Sans MT"/>
              </a:rPr>
              <a:t>and</a:t>
            </a:r>
            <a:endParaRPr sz="1800">
              <a:latin typeface="Gill Sans MT"/>
              <a:cs typeface="Gill Sans MT"/>
            </a:endParaRPr>
          </a:p>
          <a:p>
            <a:pPr marL="1056640" indent="-285115">
              <a:lnSpc>
                <a:spcPct val="100000"/>
              </a:lnSpc>
              <a:spcBef>
                <a:spcPts val="275"/>
              </a:spcBef>
              <a:buFont typeface="Wingdings"/>
              <a:buChar char=""/>
              <a:tabLst>
                <a:tab pos="1056005" algn="l"/>
                <a:tab pos="1056640" algn="l"/>
              </a:tabLst>
            </a:pPr>
            <a:r>
              <a:rPr sz="1800" spc="-10" dirty="0">
                <a:solidFill>
                  <a:srgbClr val="287F30"/>
                </a:solidFill>
                <a:latin typeface="Gill Sans MT"/>
                <a:cs typeface="Gill Sans MT"/>
              </a:rPr>
              <a:t>Software</a:t>
            </a:r>
            <a:r>
              <a:rPr sz="1800" spc="-20" dirty="0">
                <a:solidFill>
                  <a:srgbClr val="287F30"/>
                </a:solidFill>
                <a:latin typeface="Gill Sans MT"/>
                <a:cs typeface="Gill Sans MT"/>
              </a:rPr>
              <a:t> </a:t>
            </a:r>
            <a:r>
              <a:rPr sz="1800" spc="-5" dirty="0">
                <a:solidFill>
                  <a:srgbClr val="287F30"/>
                </a:solidFill>
                <a:latin typeface="Gill Sans MT"/>
                <a:cs typeface="Gill Sans MT"/>
              </a:rPr>
              <a:t>oracles</a:t>
            </a:r>
            <a:r>
              <a:rPr sz="1800" spc="-20" dirty="0">
                <a:solidFill>
                  <a:srgbClr val="287F30"/>
                </a:solidFill>
                <a:latin typeface="Gill Sans MT"/>
                <a:cs typeface="Gill Sans MT"/>
              </a:rPr>
              <a:t> </a:t>
            </a:r>
            <a:r>
              <a:rPr sz="1800" spc="-5" dirty="0">
                <a:solidFill>
                  <a:srgbClr val="222A35"/>
                </a:solidFill>
                <a:latin typeface="Gill Sans MT"/>
                <a:cs typeface="Gill Sans MT"/>
              </a:rPr>
              <a:t>(as-built</a:t>
            </a:r>
            <a:r>
              <a:rPr sz="1800" spc="15" dirty="0">
                <a:solidFill>
                  <a:srgbClr val="222A35"/>
                </a:solidFill>
                <a:latin typeface="Gill Sans MT"/>
                <a:cs typeface="Gill Sans MT"/>
              </a:rPr>
              <a:t> </a:t>
            </a:r>
            <a:r>
              <a:rPr sz="1800" dirty="0">
                <a:solidFill>
                  <a:srgbClr val="222A35"/>
                </a:solidFill>
                <a:latin typeface="Gill Sans MT"/>
                <a:cs typeface="Gill Sans MT"/>
              </a:rPr>
              <a:t>3D</a:t>
            </a:r>
            <a:r>
              <a:rPr sz="1800" spc="5" dirty="0">
                <a:solidFill>
                  <a:srgbClr val="222A35"/>
                </a:solidFill>
                <a:latin typeface="Gill Sans MT"/>
                <a:cs typeface="Gill Sans MT"/>
              </a:rPr>
              <a:t> </a:t>
            </a:r>
            <a:r>
              <a:rPr sz="1800" dirty="0">
                <a:solidFill>
                  <a:srgbClr val="222A35"/>
                </a:solidFill>
                <a:latin typeface="Gill Sans MT"/>
                <a:cs typeface="Gill Sans MT"/>
              </a:rPr>
              <a:t>scan,</a:t>
            </a:r>
            <a:r>
              <a:rPr sz="1800" spc="-200" dirty="0">
                <a:solidFill>
                  <a:srgbClr val="222A35"/>
                </a:solidFill>
                <a:latin typeface="Gill Sans MT"/>
                <a:cs typeface="Gill Sans MT"/>
              </a:rPr>
              <a:t> </a:t>
            </a:r>
            <a:r>
              <a:rPr sz="1800" dirty="0">
                <a:solidFill>
                  <a:srgbClr val="222A35"/>
                </a:solidFill>
                <a:latin typeface="Gill Sans MT"/>
                <a:cs typeface="Gill Sans MT"/>
              </a:rPr>
              <a:t>inspections,</a:t>
            </a:r>
            <a:r>
              <a:rPr sz="1800" spc="-200" dirty="0">
                <a:solidFill>
                  <a:srgbClr val="222A35"/>
                </a:solidFill>
                <a:latin typeface="Gill Sans MT"/>
                <a:cs typeface="Gill Sans MT"/>
              </a:rPr>
              <a:t> </a:t>
            </a:r>
            <a:r>
              <a:rPr sz="1800" spc="-5" dirty="0">
                <a:solidFill>
                  <a:srgbClr val="222A35"/>
                </a:solidFill>
                <a:latin typeface="Gill Sans MT"/>
                <a:cs typeface="Gill Sans MT"/>
              </a:rPr>
              <a:t>docs,</a:t>
            </a:r>
            <a:r>
              <a:rPr sz="1800" spc="-200" dirty="0">
                <a:solidFill>
                  <a:srgbClr val="222A35"/>
                </a:solidFill>
                <a:latin typeface="Gill Sans MT"/>
                <a:cs typeface="Gill Sans MT"/>
              </a:rPr>
              <a:t> </a:t>
            </a:r>
            <a:r>
              <a:rPr sz="1800" spc="-5" dirty="0">
                <a:solidFill>
                  <a:srgbClr val="222A35"/>
                </a:solidFill>
                <a:latin typeface="Gill Sans MT"/>
                <a:cs typeface="Gill Sans MT"/>
              </a:rPr>
              <a:t>ERP)</a:t>
            </a:r>
            <a:endParaRPr sz="1800">
              <a:latin typeface="Gill Sans MT"/>
              <a:cs typeface="Gill Sans MT"/>
            </a:endParaRPr>
          </a:p>
          <a:p>
            <a:pPr marL="12700">
              <a:lnSpc>
                <a:spcPct val="100000"/>
              </a:lnSpc>
              <a:spcBef>
                <a:spcPts val="695"/>
              </a:spcBef>
            </a:pPr>
            <a:r>
              <a:rPr sz="2400" spc="-5" dirty="0">
                <a:solidFill>
                  <a:srgbClr val="287F30"/>
                </a:solidFill>
                <a:latin typeface="Gill Sans MT"/>
                <a:cs typeface="Gill Sans MT"/>
              </a:rPr>
              <a:t>Identical </a:t>
            </a:r>
            <a:r>
              <a:rPr sz="2400" dirty="0">
                <a:solidFill>
                  <a:srgbClr val="287F30"/>
                </a:solidFill>
                <a:latin typeface="Gill Sans MT"/>
                <a:cs typeface="Gill Sans MT"/>
              </a:rPr>
              <a:t>4 </a:t>
            </a:r>
            <a:r>
              <a:rPr sz="2400" spc="-5" dirty="0">
                <a:solidFill>
                  <a:srgbClr val="287F30"/>
                </a:solidFill>
                <a:latin typeface="Gill Sans MT"/>
                <a:cs typeface="Gill Sans MT"/>
              </a:rPr>
              <a:t>phases of</a:t>
            </a:r>
            <a:r>
              <a:rPr sz="2400" spc="-10" dirty="0">
                <a:solidFill>
                  <a:srgbClr val="287F30"/>
                </a:solidFill>
                <a:latin typeface="Gill Sans MT"/>
                <a:cs typeface="Gill Sans MT"/>
              </a:rPr>
              <a:t> </a:t>
            </a:r>
            <a:r>
              <a:rPr sz="2400" spc="-5" dirty="0">
                <a:solidFill>
                  <a:srgbClr val="287F30"/>
                </a:solidFill>
                <a:latin typeface="Gill Sans MT"/>
                <a:cs typeface="Gill Sans MT"/>
              </a:rPr>
              <a:t>implementation</a:t>
            </a:r>
            <a:endParaRPr sz="2400">
              <a:latin typeface="Gill Sans MT"/>
              <a:cs typeface="Gill Sans MT"/>
            </a:endParaRPr>
          </a:p>
          <a:p>
            <a:pPr marL="475615" indent="-285750">
              <a:lnSpc>
                <a:spcPct val="100000"/>
              </a:lnSpc>
              <a:spcBef>
                <a:spcPts val="270"/>
              </a:spcBef>
              <a:buFont typeface="Wingdings"/>
              <a:buChar char=""/>
              <a:tabLst>
                <a:tab pos="475615" algn="l"/>
                <a:tab pos="476250" algn="l"/>
              </a:tabLst>
            </a:pPr>
            <a:r>
              <a:rPr sz="2000" spc="-5" dirty="0">
                <a:solidFill>
                  <a:srgbClr val="222A35"/>
                </a:solidFill>
                <a:latin typeface="Gill Sans MT"/>
                <a:cs typeface="Gill Sans MT"/>
              </a:rPr>
              <a:t>Phase </a:t>
            </a:r>
            <a:r>
              <a:rPr sz="2000" dirty="0">
                <a:solidFill>
                  <a:srgbClr val="222A35"/>
                </a:solidFill>
                <a:latin typeface="Gill Sans MT"/>
                <a:cs typeface="Gill Sans MT"/>
              </a:rPr>
              <a:t>1 (6 </a:t>
            </a:r>
            <a:r>
              <a:rPr sz="2000" spc="-5" dirty="0">
                <a:solidFill>
                  <a:srgbClr val="222A35"/>
                </a:solidFill>
                <a:latin typeface="Gill Sans MT"/>
                <a:cs typeface="Gill Sans MT"/>
              </a:rPr>
              <a:t>months):</a:t>
            </a:r>
            <a:r>
              <a:rPr sz="2000" spc="-455" dirty="0">
                <a:solidFill>
                  <a:srgbClr val="222A35"/>
                </a:solidFill>
                <a:latin typeface="Gill Sans MT"/>
                <a:cs typeface="Gill Sans MT"/>
              </a:rPr>
              <a:t> </a:t>
            </a:r>
            <a:r>
              <a:rPr sz="2000" dirty="0">
                <a:solidFill>
                  <a:srgbClr val="222A35"/>
                </a:solidFill>
                <a:latin typeface="Gill Sans MT"/>
                <a:cs typeface="Gill Sans MT"/>
              </a:rPr>
              <a:t>Business </a:t>
            </a:r>
            <a:r>
              <a:rPr sz="2000" spc="-10" dirty="0">
                <a:solidFill>
                  <a:srgbClr val="222A35"/>
                </a:solidFill>
                <a:latin typeface="Gill Sans MT"/>
                <a:cs typeface="Gill Sans MT"/>
              </a:rPr>
              <a:t>processes, </a:t>
            </a:r>
            <a:r>
              <a:rPr sz="2000" dirty="0">
                <a:solidFill>
                  <a:srgbClr val="222A35"/>
                </a:solidFill>
                <a:latin typeface="Gill Sans MT"/>
                <a:cs typeface="Gill Sans MT"/>
              </a:rPr>
              <a:t>and </a:t>
            </a:r>
            <a:r>
              <a:rPr sz="2000" spc="-10" dirty="0">
                <a:solidFill>
                  <a:srgbClr val="222A35"/>
                </a:solidFill>
                <a:latin typeface="Gill Sans MT"/>
                <a:cs typeface="Gill Sans MT"/>
              </a:rPr>
              <a:t>requirements </a:t>
            </a:r>
            <a:r>
              <a:rPr sz="2000" spc="-5" dirty="0">
                <a:solidFill>
                  <a:srgbClr val="222A35"/>
                </a:solidFill>
                <a:latin typeface="Gill Sans MT"/>
                <a:cs typeface="Gill Sans MT"/>
              </a:rPr>
              <a:t>analysis</a:t>
            </a:r>
            <a:endParaRPr sz="2000">
              <a:latin typeface="Gill Sans MT"/>
              <a:cs typeface="Gill Sans MT"/>
            </a:endParaRPr>
          </a:p>
          <a:p>
            <a:pPr marL="475615" indent="-285750">
              <a:lnSpc>
                <a:spcPct val="100000"/>
              </a:lnSpc>
              <a:spcBef>
                <a:spcPts val="265"/>
              </a:spcBef>
              <a:buFont typeface="Wingdings"/>
              <a:buChar char=""/>
              <a:tabLst>
                <a:tab pos="475615" algn="l"/>
                <a:tab pos="476250" algn="l"/>
              </a:tabLst>
            </a:pPr>
            <a:r>
              <a:rPr sz="2000" spc="-5" dirty="0">
                <a:solidFill>
                  <a:srgbClr val="222A35"/>
                </a:solidFill>
                <a:latin typeface="Gill Sans MT"/>
                <a:cs typeface="Gill Sans MT"/>
              </a:rPr>
              <a:t>Phase</a:t>
            </a:r>
            <a:r>
              <a:rPr sz="2000" spc="5" dirty="0">
                <a:solidFill>
                  <a:srgbClr val="222A35"/>
                </a:solidFill>
                <a:latin typeface="Gill Sans MT"/>
                <a:cs typeface="Gill Sans MT"/>
              </a:rPr>
              <a:t> </a:t>
            </a:r>
            <a:r>
              <a:rPr sz="2000" dirty="0">
                <a:solidFill>
                  <a:srgbClr val="222A35"/>
                </a:solidFill>
                <a:latin typeface="Gill Sans MT"/>
                <a:cs typeface="Gill Sans MT"/>
              </a:rPr>
              <a:t>2</a:t>
            </a:r>
            <a:r>
              <a:rPr sz="2000" spc="5" dirty="0">
                <a:solidFill>
                  <a:srgbClr val="222A35"/>
                </a:solidFill>
                <a:latin typeface="Gill Sans MT"/>
                <a:cs typeface="Gill Sans MT"/>
              </a:rPr>
              <a:t> </a:t>
            </a:r>
            <a:r>
              <a:rPr sz="2000" dirty="0">
                <a:solidFill>
                  <a:srgbClr val="222A35"/>
                </a:solidFill>
                <a:latin typeface="Gill Sans MT"/>
                <a:cs typeface="Gill Sans MT"/>
              </a:rPr>
              <a:t>(6</a:t>
            </a:r>
            <a:r>
              <a:rPr sz="2000" spc="15" dirty="0">
                <a:solidFill>
                  <a:srgbClr val="222A35"/>
                </a:solidFill>
                <a:latin typeface="Gill Sans MT"/>
                <a:cs typeface="Gill Sans MT"/>
              </a:rPr>
              <a:t> </a:t>
            </a:r>
            <a:r>
              <a:rPr sz="2000" spc="-5" dirty="0">
                <a:solidFill>
                  <a:srgbClr val="222A35"/>
                </a:solidFill>
                <a:latin typeface="Gill Sans MT"/>
                <a:cs typeface="Gill Sans MT"/>
              </a:rPr>
              <a:t>months):</a:t>
            </a:r>
            <a:r>
              <a:rPr sz="2000" spc="-220" dirty="0">
                <a:solidFill>
                  <a:srgbClr val="222A35"/>
                </a:solidFill>
                <a:latin typeface="Gill Sans MT"/>
                <a:cs typeface="Gill Sans MT"/>
              </a:rPr>
              <a:t> </a:t>
            </a:r>
            <a:r>
              <a:rPr sz="2000" spc="-5" dirty="0">
                <a:solidFill>
                  <a:srgbClr val="222A35"/>
                </a:solidFill>
                <a:latin typeface="Gill Sans MT"/>
                <a:cs typeface="Gill Sans MT"/>
              </a:rPr>
              <a:t>Installing</a:t>
            </a:r>
            <a:r>
              <a:rPr sz="2000" spc="-35" dirty="0">
                <a:solidFill>
                  <a:srgbClr val="222A35"/>
                </a:solidFill>
                <a:latin typeface="Gill Sans MT"/>
                <a:cs typeface="Gill Sans MT"/>
              </a:rPr>
              <a:t> </a:t>
            </a:r>
            <a:r>
              <a:rPr sz="2000" spc="-5" dirty="0">
                <a:solidFill>
                  <a:srgbClr val="222A35"/>
                </a:solidFill>
                <a:latin typeface="Gill Sans MT"/>
                <a:cs typeface="Gill Sans MT"/>
              </a:rPr>
              <a:t>i-Core,</a:t>
            </a:r>
            <a:r>
              <a:rPr sz="2000" spc="-220" dirty="0">
                <a:solidFill>
                  <a:srgbClr val="222A35"/>
                </a:solidFill>
                <a:latin typeface="Gill Sans MT"/>
                <a:cs typeface="Gill Sans MT"/>
              </a:rPr>
              <a:t> </a:t>
            </a:r>
            <a:r>
              <a:rPr sz="2000" spc="-5" dirty="0">
                <a:solidFill>
                  <a:srgbClr val="222A35"/>
                </a:solidFill>
                <a:latin typeface="Gill Sans MT"/>
                <a:cs typeface="Gill Sans MT"/>
              </a:rPr>
              <a:t>collect</a:t>
            </a:r>
            <a:r>
              <a:rPr sz="2000" spc="-15" dirty="0">
                <a:solidFill>
                  <a:srgbClr val="222A35"/>
                </a:solidFill>
                <a:latin typeface="Gill Sans MT"/>
                <a:cs typeface="Gill Sans MT"/>
              </a:rPr>
              <a:t> </a:t>
            </a:r>
            <a:r>
              <a:rPr sz="2000" spc="-5" dirty="0">
                <a:solidFill>
                  <a:srgbClr val="222A35"/>
                </a:solidFill>
                <a:latin typeface="Gill Sans MT"/>
                <a:cs typeface="Gill Sans MT"/>
              </a:rPr>
              <a:t>data,</a:t>
            </a:r>
            <a:r>
              <a:rPr sz="2000" spc="-210" dirty="0">
                <a:solidFill>
                  <a:srgbClr val="222A35"/>
                </a:solidFill>
                <a:latin typeface="Gill Sans MT"/>
                <a:cs typeface="Gill Sans MT"/>
              </a:rPr>
              <a:t> </a:t>
            </a:r>
            <a:r>
              <a:rPr sz="2000" dirty="0">
                <a:solidFill>
                  <a:srgbClr val="222A35"/>
                </a:solidFill>
                <a:latin typeface="Gill Sans MT"/>
                <a:cs typeface="Gill Sans MT"/>
              </a:rPr>
              <a:t>testing</a:t>
            </a:r>
            <a:r>
              <a:rPr sz="2000" spc="-30" dirty="0">
                <a:solidFill>
                  <a:srgbClr val="222A35"/>
                </a:solidFill>
                <a:latin typeface="Gill Sans MT"/>
                <a:cs typeface="Gill Sans MT"/>
              </a:rPr>
              <a:t> </a:t>
            </a:r>
            <a:r>
              <a:rPr sz="2000" spc="-5" dirty="0">
                <a:solidFill>
                  <a:srgbClr val="222A35"/>
                </a:solidFill>
                <a:latin typeface="Gill Sans MT"/>
                <a:cs typeface="Gill Sans MT"/>
              </a:rPr>
              <a:t>SaaS</a:t>
            </a:r>
            <a:r>
              <a:rPr sz="2000" spc="5" dirty="0">
                <a:solidFill>
                  <a:srgbClr val="222A35"/>
                </a:solidFill>
                <a:latin typeface="Gill Sans MT"/>
                <a:cs typeface="Gill Sans MT"/>
              </a:rPr>
              <a:t> </a:t>
            </a:r>
            <a:r>
              <a:rPr sz="2000" spc="-5" dirty="0">
                <a:solidFill>
                  <a:srgbClr val="222A35"/>
                </a:solidFill>
                <a:latin typeface="Gill Sans MT"/>
                <a:cs typeface="Gill Sans MT"/>
              </a:rPr>
              <a:t>BI </a:t>
            </a:r>
            <a:r>
              <a:rPr sz="2000" dirty="0">
                <a:solidFill>
                  <a:srgbClr val="222A35"/>
                </a:solidFill>
                <a:latin typeface="Gill Sans MT"/>
                <a:cs typeface="Gill Sans MT"/>
              </a:rPr>
              <a:t>(Alpha)</a:t>
            </a:r>
            <a:endParaRPr sz="2000">
              <a:latin typeface="Gill Sans MT"/>
              <a:cs typeface="Gill Sans MT"/>
            </a:endParaRPr>
          </a:p>
          <a:p>
            <a:pPr marL="475615" indent="-285750">
              <a:lnSpc>
                <a:spcPct val="100000"/>
              </a:lnSpc>
              <a:spcBef>
                <a:spcPts val="260"/>
              </a:spcBef>
              <a:buFont typeface="Wingdings"/>
              <a:buChar char=""/>
              <a:tabLst>
                <a:tab pos="475615" algn="l"/>
                <a:tab pos="476250" algn="l"/>
              </a:tabLst>
            </a:pPr>
            <a:r>
              <a:rPr sz="2000" spc="-5" dirty="0">
                <a:solidFill>
                  <a:srgbClr val="222A35"/>
                </a:solidFill>
                <a:latin typeface="Gill Sans MT"/>
                <a:cs typeface="Gill Sans MT"/>
              </a:rPr>
              <a:t>Phase</a:t>
            </a:r>
            <a:r>
              <a:rPr sz="2000" dirty="0">
                <a:solidFill>
                  <a:srgbClr val="222A35"/>
                </a:solidFill>
                <a:latin typeface="Gill Sans MT"/>
                <a:cs typeface="Gill Sans MT"/>
              </a:rPr>
              <a:t> 3</a:t>
            </a:r>
            <a:r>
              <a:rPr sz="2000" spc="-5" dirty="0">
                <a:solidFill>
                  <a:srgbClr val="222A35"/>
                </a:solidFill>
                <a:latin typeface="Gill Sans MT"/>
                <a:cs typeface="Gill Sans MT"/>
              </a:rPr>
              <a:t> (6</a:t>
            </a:r>
            <a:r>
              <a:rPr sz="2000" spc="5" dirty="0">
                <a:solidFill>
                  <a:srgbClr val="222A35"/>
                </a:solidFill>
                <a:latin typeface="Gill Sans MT"/>
                <a:cs typeface="Gill Sans MT"/>
              </a:rPr>
              <a:t> </a:t>
            </a:r>
            <a:r>
              <a:rPr sz="2000" spc="-5" dirty="0">
                <a:solidFill>
                  <a:srgbClr val="222A35"/>
                </a:solidFill>
                <a:latin typeface="Gill Sans MT"/>
                <a:cs typeface="Gill Sans MT"/>
              </a:rPr>
              <a:t>months):</a:t>
            </a:r>
            <a:r>
              <a:rPr sz="2000" spc="-225" dirty="0">
                <a:solidFill>
                  <a:srgbClr val="222A35"/>
                </a:solidFill>
                <a:latin typeface="Gill Sans MT"/>
                <a:cs typeface="Gill Sans MT"/>
              </a:rPr>
              <a:t> </a:t>
            </a:r>
            <a:r>
              <a:rPr sz="2000" dirty="0">
                <a:solidFill>
                  <a:srgbClr val="222A35"/>
                </a:solidFill>
                <a:latin typeface="Gill Sans MT"/>
                <a:cs typeface="Gill Sans MT"/>
              </a:rPr>
              <a:t>Extended</a:t>
            </a:r>
            <a:r>
              <a:rPr sz="2000" spc="-25" dirty="0">
                <a:solidFill>
                  <a:srgbClr val="222A35"/>
                </a:solidFill>
                <a:latin typeface="Gill Sans MT"/>
                <a:cs typeface="Gill Sans MT"/>
              </a:rPr>
              <a:t> </a:t>
            </a:r>
            <a:r>
              <a:rPr sz="2000" spc="-5" dirty="0">
                <a:solidFill>
                  <a:srgbClr val="222A35"/>
                </a:solidFill>
                <a:latin typeface="Gill Sans MT"/>
                <a:cs typeface="Gill Sans MT"/>
              </a:rPr>
              <a:t>scale</a:t>
            </a:r>
            <a:r>
              <a:rPr sz="2000" dirty="0">
                <a:solidFill>
                  <a:srgbClr val="222A35"/>
                </a:solidFill>
                <a:latin typeface="Gill Sans MT"/>
                <a:cs typeface="Gill Sans MT"/>
              </a:rPr>
              <a:t> (offline)</a:t>
            </a:r>
            <a:r>
              <a:rPr sz="2000" spc="-25" dirty="0">
                <a:solidFill>
                  <a:srgbClr val="222A35"/>
                </a:solidFill>
                <a:latin typeface="Gill Sans MT"/>
                <a:cs typeface="Gill Sans MT"/>
              </a:rPr>
              <a:t> </a:t>
            </a:r>
            <a:r>
              <a:rPr sz="2000" dirty="0">
                <a:solidFill>
                  <a:srgbClr val="222A35"/>
                </a:solidFill>
                <a:latin typeface="Gill Sans MT"/>
                <a:cs typeface="Gill Sans MT"/>
              </a:rPr>
              <a:t>pilot</a:t>
            </a:r>
            <a:r>
              <a:rPr sz="2000" spc="-40" dirty="0">
                <a:solidFill>
                  <a:srgbClr val="222A35"/>
                </a:solidFill>
                <a:latin typeface="Gill Sans MT"/>
                <a:cs typeface="Gill Sans MT"/>
              </a:rPr>
              <a:t> </a:t>
            </a:r>
            <a:r>
              <a:rPr sz="2000" spc="-85" dirty="0">
                <a:solidFill>
                  <a:srgbClr val="222A35"/>
                </a:solidFill>
                <a:latin typeface="Gill Sans MT"/>
                <a:cs typeface="Gill Sans MT"/>
              </a:rPr>
              <a:t>(Ver.</a:t>
            </a:r>
            <a:r>
              <a:rPr sz="2000" spc="-195" dirty="0">
                <a:solidFill>
                  <a:srgbClr val="222A35"/>
                </a:solidFill>
                <a:latin typeface="Gill Sans MT"/>
                <a:cs typeface="Gill Sans MT"/>
              </a:rPr>
              <a:t> </a:t>
            </a:r>
            <a:r>
              <a:rPr sz="2000" spc="-5" dirty="0">
                <a:solidFill>
                  <a:srgbClr val="222A35"/>
                </a:solidFill>
                <a:latin typeface="Gill Sans MT"/>
                <a:cs typeface="Gill Sans MT"/>
              </a:rPr>
              <a:t>Beta),</a:t>
            </a:r>
            <a:r>
              <a:rPr sz="2000" spc="-415" dirty="0">
                <a:solidFill>
                  <a:srgbClr val="222A35"/>
                </a:solidFill>
                <a:latin typeface="Gill Sans MT"/>
                <a:cs typeface="Gill Sans MT"/>
              </a:rPr>
              <a:t> </a:t>
            </a:r>
            <a:r>
              <a:rPr sz="2000" spc="-5" dirty="0">
                <a:solidFill>
                  <a:srgbClr val="222A35"/>
                </a:solidFill>
                <a:latin typeface="Gill Sans MT"/>
                <a:cs typeface="Gill Sans MT"/>
              </a:rPr>
              <a:t>API</a:t>
            </a:r>
            <a:r>
              <a:rPr sz="2000" dirty="0">
                <a:solidFill>
                  <a:srgbClr val="222A35"/>
                </a:solidFill>
                <a:latin typeface="Gill Sans MT"/>
                <a:cs typeface="Gill Sans MT"/>
              </a:rPr>
              <a:t> tests</a:t>
            </a:r>
            <a:endParaRPr sz="2000">
              <a:latin typeface="Gill Sans MT"/>
              <a:cs typeface="Gill Sans MT"/>
            </a:endParaRPr>
          </a:p>
          <a:p>
            <a:pPr marL="475615" indent="-285750">
              <a:lnSpc>
                <a:spcPct val="100000"/>
              </a:lnSpc>
              <a:spcBef>
                <a:spcPts val="254"/>
              </a:spcBef>
              <a:buFont typeface="Wingdings"/>
              <a:buChar char=""/>
              <a:tabLst>
                <a:tab pos="475615" algn="l"/>
                <a:tab pos="476250" algn="l"/>
              </a:tabLst>
            </a:pPr>
            <a:r>
              <a:rPr sz="2000" spc="-5" dirty="0">
                <a:solidFill>
                  <a:srgbClr val="222A35"/>
                </a:solidFill>
                <a:latin typeface="Gill Sans MT"/>
                <a:cs typeface="Gill Sans MT"/>
              </a:rPr>
              <a:t>Phase </a:t>
            </a:r>
            <a:r>
              <a:rPr sz="2000" dirty="0">
                <a:solidFill>
                  <a:srgbClr val="222A35"/>
                </a:solidFill>
                <a:latin typeface="Gill Sans MT"/>
                <a:cs typeface="Gill Sans MT"/>
              </a:rPr>
              <a:t>4 (6 </a:t>
            </a:r>
            <a:r>
              <a:rPr sz="2000" spc="-5" dirty="0">
                <a:solidFill>
                  <a:srgbClr val="222A35"/>
                </a:solidFill>
                <a:latin typeface="Gill Sans MT"/>
                <a:cs typeface="Gill Sans MT"/>
              </a:rPr>
              <a:t>months): </a:t>
            </a:r>
            <a:r>
              <a:rPr sz="2000" dirty="0">
                <a:solidFill>
                  <a:srgbClr val="222A35"/>
                </a:solidFill>
                <a:latin typeface="Gill Sans MT"/>
                <a:cs typeface="Gill Sans MT"/>
              </a:rPr>
              <a:t>Online </a:t>
            </a:r>
            <a:r>
              <a:rPr sz="2000" spc="-10" dirty="0">
                <a:solidFill>
                  <a:srgbClr val="222A35"/>
                </a:solidFill>
                <a:latin typeface="Gill Sans MT"/>
                <a:cs typeface="Gill Sans MT"/>
              </a:rPr>
              <a:t>production </a:t>
            </a:r>
            <a:r>
              <a:rPr sz="2000" spc="-5" dirty="0">
                <a:solidFill>
                  <a:srgbClr val="222A35"/>
                </a:solidFill>
                <a:latin typeface="Gill Sans MT"/>
                <a:cs typeface="Gill Sans MT"/>
              </a:rPr>
              <a:t>deployment of SaaS BI</a:t>
            </a:r>
            <a:r>
              <a:rPr sz="2000" spc="-390" dirty="0">
                <a:solidFill>
                  <a:srgbClr val="222A35"/>
                </a:solidFill>
                <a:latin typeface="Gill Sans MT"/>
                <a:cs typeface="Gill Sans MT"/>
              </a:rPr>
              <a:t> </a:t>
            </a:r>
            <a:r>
              <a:rPr sz="2000" spc="-85" dirty="0">
                <a:solidFill>
                  <a:srgbClr val="222A35"/>
                </a:solidFill>
                <a:latin typeface="Gill Sans MT"/>
                <a:cs typeface="Gill Sans MT"/>
              </a:rPr>
              <a:t>(Ver. </a:t>
            </a:r>
            <a:r>
              <a:rPr sz="2000" spc="5" dirty="0">
                <a:solidFill>
                  <a:srgbClr val="222A35"/>
                </a:solidFill>
                <a:latin typeface="Gill Sans MT"/>
                <a:cs typeface="Gill Sans MT"/>
              </a:rPr>
              <a:t>1.0)</a:t>
            </a:r>
            <a:endParaRPr sz="2000">
              <a:latin typeface="Gill Sans MT"/>
              <a:cs typeface="Gill Sans MT"/>
            </a:endParaRPr>
          </a:p>
        </p:txBody>
      </p:sp>
      <p:sp>
        <p:nvSpPr>
          <p:cNvPr id="14" name="object 14"/>
          <p:cNvSpPr/>
          <p:nvPr/>
        </p:nvSpPr>
        <p:spPr>
          <a:xfrm>
            <a:off x="8659369" y="256031"/>
            <a:ext cx="3532630" cy="3051046"/>
          </a:xfrm>
          <a:prstGeom prst="rect">
            <a:avLst/>
          </a:prstGeom>
          <a:blipFill>
            <a:blip r:embed="rId2" cstate="print"/>
            <a:stretch>
              <a:fillRect/>
            </a:stretch>
          </a:blipFill>
        </p:spPr>
        <p:txBody>
          <a:bodyPr wrap="square" lIns="0" tIns="0" rIns="0" bIns="0" rtlCol="0"/>
          <a:lstStyle/>
          <a:p>
            <a:endParaRPr/>
          </a:p>
        </p:txBody>
      </p:sp>
      <p:sp>
        <p:nvSpPr>
          <p:cNvPr id="15" name="object 15"/>
          <p:cNvSpPr txBox="1"/>
          <p:nvPr/>
        </p:nvSpPr>
        <p:spPr>
          <a:xfrm>
            <a:off x="8913923" y="514902"/>
            <a:ext cx="2821305"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a:cs typeface="Calibri"/>
              </a:rPr>
              <a:t>&lt;BSCO </a:t>
            </a:r>
            <a:r>
              <a:rPr sz="1600" b="1" spc="-5" dirty="0">
                <a:latin typeface="Calibri"/>
                <a:cs typeface="Calibri"/>
              </a:rPr>
              <a:t>#GUID&gt; in </a:t>
            </a:r>
            <a:r>
              <a:rPr sz="1600" b="1" spc="-10" dirty="0">
                <a:latin typeface="Calibri"/>
                <a:cs typeface="Calibri"/>
              </a:rPr>
              <a:t>blockchain</a:t>
            </a:r>
            <a:r>
              <a:rPr sz="1600" b="1" spc="65" dirty="0">
                <a:latin typeface="Calibri"/>
                <a:cs typeface="Calibri"/>
              </a:rPr>
              <a:t> </a:t>
            </a:r>
            <a:r>
              <a:rPr sz="1600" b="1" spc="-5" dirty="0">
                <a:latin typeface="Calibri"/>
                <a:cs typeface="Calibri"/>
              </a:rPr>
              <a:t>BIM</a:t>
            </a:r>
            <a:endParaRPr sz="1600">
              <a:latin typeface="Calibri"/>
              <a:cs typeface="Calibri"/>
            </a:endParaRPr>
          </a:p>
        </p:txBody>
      </p:sp>
      <p:sp>
        <p:nvSpPr>
          <p:cNvPr id="16" name="object 16"/>
          <p:cNvSpPr txBox="1"/>
          <p:nvPr/>
        </p:nvSpPr>
        <p:spPr>
          <a:xfrm>
            <a:off x="8913923" y="758740"/>
            <a:ext cx="2200910"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Calibri"/>
                <a:cs typeface="Calibri"/>
              </a:rPr>
              <a:t>Geometry</a:t>
            </a:r>
            <a:r>
              <a:rPr sz="1600" b="1" spc="-5" dirty="0">
                <a:solidFill>
                  <a:srgbClr val="287F30"/>
                </a:solidFill>
                <a:latin typeface="Calibri"/>
                <a:cs typeface="Calibri"/>
              </a:rPr>
              <a:t>: </a:t>
            </a:r>
            <a:r>
              <a:rPr sz="1600" spc="-5" dirty="0">
                <a:solidFill>
                  <a:srgbClr val="287F30"/>
                </a:solidFill>
                <a:latin typeface="Calibri"/>
                <a:cs typeface="Calibri"/>
              </a:rPr>
              <a:t>As-is 3D</a:t>
            </a:r>
            <a:r>
              <a:rPr sz="1600" spc="-25" dirty="0">
                <a:solidFill>
                  <a:srgbClr val="287F30"/>
                </a:solidFill>
                <a:latin typeface="Calibri"/>
                <a:cs typeface="Calibri"/>
              </a:rPr>
              <a:t> </a:t>
            </a:r>
            <a:r>
              <a:rPr sz="1600" spc="-10" dirty="0">
                <a:solidFill>
                  <a:srgbClr val="287F30"/>
                </a:solidFill>
                <a:latin typeface="Calibri"/>
                <a:cs typeface="Calibri"/>
              </a:rPr>
              <a:t>model</a:t>
            </a:r>
            <a:endParaRPr sz="1600">
              <a:latin typeface="Calibri"/>
              <a:cs typeface="Calibri"/>
            </a:endParaRPr>
          </a:p>
        </p:txBody>
      </p:sp>
      <p:sp>
        <p:nvSpPr>
          <p:cNvPr id="17" name="object 17"/>
          <p:cNvSpPr txBox="1"/>
          <p:nvPr/>
        </p:nvSpPr>
        <p:spPr>
          <a:xfrm>
            <a:off x="8913720" y="1002579"/>
            <a:ext cx="3265804" cy="1244600"/>
          </a:xfrm>
          <a:prstGeom prst="rect">
            <a:avLst/>
          </a:prstGeom>
        </p:spPr>
        <p:txBody>
          <a:bodyPr vert="horz" wrap="square" lIns="0" tIns="12065" rIns="0" bIns="0" rtlCol="0">
            <a:spAutoFit/>
          </a:bodyPr>
          <a:lstStyle/>
          <a:p>
            <a:pPr marL="12700" marR="5080">
              <a:lnSpc>
                <a:spcPct val="100000"/>
              </a:lnSpc>
              <a:spcBef>
                <a:spcPts val="95"/>
              </a:spcBef>
            </a:pPr>
            <a:r>
              <a:rPr sz="1600" b="1" spc="-5" dirty="0">
                <a:latin typeface="Calibri"/>
                <a:cs typeface="Calibri"/>
              </a:rPr>
              <a:t>Semantics</a:t>
            </a:r>
            <a:r>
              <a:rPr sz="1600" b="1" spc="-5" dirty="0">
                <a:solidFill>
                  <a:srgbClr val="287F30"/>
                </a:solidFill>
                <a:latin typeface="Calibri"/>
                <a:cs typeface="Calibri"/>
              </a:rPr>
              <a:t>: </a:t>
            </a:r>
            <a:r>
              <a:rPr sz="1600" spc="-5" dirty="0">
                <a:solidFill>
                  <a:srgbClr val="2E75B6"/>
                </a:solidFill>
                <a:latin typeface="Calibri"/>
                <a:cs typeface="Calibri"/>
              </a:rPr>
              <a:t>3D motion curves</a:t>
            </a:r>
            <a:r>
              <a:rPr sz="1600" spc="-5" dirty="0">
                <a:latin typeface="Calibri"/>
                <a:cs typeface="Calibri"/>
              </a:rPr>
              <a:t>, </a:t>
            </a:r>
            <a:r>
              <a:rPr sz="1600" spc="-5" dirty="0">
                <a:solidFill>
                  <a:srgbClr val="2E75B6"/>
                </a:solidFill>
                <a:latin typeface="Calibri"/>
                <a:cs typeface="Calibri"/>
              </a:rPr>
              <a:t>time  series</a:t>
            </a:r>
            <a:r>
              <a:rPr sz="1600" spc="-5" dirty="0">
                <a:latin typeface="Calibri"/>
                <a:cs typeface="Calibri"/>
              </a:rPr>
              <a:t>, </a:t>
            </a:r>
            <a:r>
              <a:rPr sz="1600" spc="-10" dirty="0">
                <a:solidFill>
                  <a:srgbClr val="2E75B6"/>
                </a:solidFill>
                <a:latin typeface="Calibri"/>
                <a:cs typeface="Calibri"/>
              </a:rPr>
              <a:t>status</a:t>
            </a:r>
            <a:r>
              <a:rPr sz="1600" spc="-10" dirty="0">
                <a:latin typeface="Calibri"/>
                <a:cs typeface="Calibri"/>
              </a:rPr>
              <a:t>, </a:t>
            </a:r>
            <a:r>
              <a:rPr sz="1600" spc="-5" dirty="0">
                <a:solidFill>
                  <a:srgbClr val="287F30"/>
                </a:solidFill>
                <a:latin typeface="Calibri"/>
                <a:cs typeface="Calibri"/>
              </a:rPr>
              <a:t>assembly </a:t>
            </a:r>
            <a:r>
              <a:rPr sz="1600" spc="-35" dirty="0">
                <a:solidFill>
                  <a:srgbClr val="287F30"/>
                </a:solidFill>
                <a:latin typeface="Calibri"/>
                <a:cs typeface="Calibri"/>
              </a:rPr>
              <a:t>error</a:t>
            </a:r>
            <a:r>
              <a:rPr sz="1600" spc="-35" dirty="0">
                <a:latin typeface="Calibri"/>
                <a:cs typeface="Calibri"/>
              </a:rPr>
              <a:t>, </a:t>
            </a:r>
            <a:r>
              <a:rPr sz="1600" spc="-5" dirty="0">
                <a:latin typeface="Calibri"/>
                <a:cs typeface="Calibri"/>
              </a:rPr>
              <a:t>…  </a:t>
            </a:r>
            <a:r>
              <a:rPr sz="1600" b="1" spc="-10" dirty="0">
                <a:latin typeface="Calibri"/>
                <a:cs typeface="Calibri"/>
              </a:rPr>
              <a:t>Relation</a:t>
            </a:r>
            <a:r>
              <a:rPr sz="1600" spc="-10" dirty="0">
                <a:latin typeface="Calibri"/>
                <a:cs typeface="Calibri"/>
              </a:rPr>
              <a:t>: </a:t>
            </a:r>
            <a:r>
              <a:rPr sz="1600" spc="-25" dirty="0">
                <a:solidFill>
                  <a:srgbClr val="2E75B6"/>
                </a:solidFill>
                <a:latin typeface="Calibri"/>
                <a:cs typeface="Calibri"/>
              </a:rPr>
              <a:t>Receiver</a:t>
            </a:r>
            <a:r>
              <a:rPr sz="1600" spc="-25" dirty="0">
                <a:latin typeface="Calibri"/>
                <a:cs typeface="Calibri"/>
              </a:rPr>
              <a:t>, </a:t>
            </a:r>
            <a:r>
              <a:rPr sz="1600" spc="-5" dirty="0">
                <a:solidFill>
                  <a:srgbClr val="2E75B6"/>
                </a:solidFill>
                <a:latin typeface="Calibri"/>
                <a:cs typeface="Calibri"/>
              </a:rPr>
              <a:t>site </a:t>
            </a:r>
            <a:r>
              <a:rPr sz="1600" spc="-15" dirty="0">
                <a:solidFill>
                  <a:srgbClr val="2E75B6"/>
                </a:solidFill>
                <a:latin typeface="Calibri"/>
                <a:cs typeface="Calibri"/>
              </a:rPr>
              <a:t>storage</a:t>
            </a:r>
            <a:r>
              <a:rPr sz="1600" spc="-15" dirty="0">
                <a:latin typeface="Calibri"/>
                <a:cs typeface="Calibri"/>
              </a:rPr>
              <a:t>, </a:t>
            </a:r>
            <a:r>
              <a:rPr sz="1600" spc="-15" dirty="0">
                <a:solidFill>
                  <a:srgbClr val="2E75B6"/>
                </a:solidFill>
                <a:latin typeface="Calibri"/>
                <a:cs typeface="Calibri"/>
              </a:rPr>
              <a:t>storage  </a:t>
            </a:r>
            <a:r>
              <a:rPr sz="1600" spc="-10" dirty="0">
                <a:solidFill>
                  <a:srgbClr val="2E75B6"/>
                </a:solidFill>
                <a:latin typeface="Calibri"/>
                <a:cs typeface="Calibri"/>
              </a:rPr>
              <a:t>inspectors</a:t>
            </a:r>
            <a:r>
              <a:rPr sz="1600" spc="-10" dirty="0">
                <a:latin typeface="Calibri"/>
                <a:cs typeface="Calibri"/>
              </a:rPr>
              <a:t>, </a:t>
            </a:r>
            <a:r>
              <a:rPr sz="1600" spc="-5" dirty="0">
                <a:solidFill>
                  <a:srgbClr val="287F30"/>
                </a:solidFill>
                <a:latin typeface="Calibri"/>
                <a:cs typeface="Calibri"/>
              </a:rPr>
              <a:t>assembly schedule</a:t>
            </a:r>
            <a:r>
              <a:rPr sz="1600" spc="-5" dirty="0">
                <a:solidFill>
                  <a:srgbClr val="2E75B6"/>
                </a:solidFill>
                <a:latin typeface="Calibri"/>
                <a:cs typeface="Calibri"/>
              </a:rPr>
              <a:t>, </a:t>
            </a:r>
            <a:r>
              <a:rPr sz="1600" spc="-15" dirty="0">
                <a:solidFill>
                  <a:srgbClr val="287F30"/>
                </a:solidFill>
                <a:latin typeface="Calibri"/>
                <a:cs typeface="Calibri"/>
              </a:rPr>
              <a:t>crane</a:t>
            </a:r>
            <a:r>
              <a:rPr sz="1600" spc="-15" dirty="0">
                <a:latin typeface="Calibri"/>
                <a:cs typeface="Calibri"/>
              </a:rPr>
              <a:t>,  </a:t>
            </a:r>
            <a:r>
              <a:rPr sz="1600" spc="-10" dirty="0">
                <a:solidFill>
                  <a:srgbClr val="2E75B6"/>
                </a:solidFill>
                <a:latin typeface="Calibri"/>
                <a:cs typeface="Calibri"/>
              </a:rPr>
              <a:t>erection </a:t>
            </a:r>
            <a:r>
              <a:rPr sz="1600" spc="-20" dirty="0">
                <a:solidFill>
                  <a:srgbClr val="2E75B6"/>
                </a:solidFill>
                <a:latin typeface="Calibri"/>
                <a:cs typeface="Calibri"/>
              </a:rPr>
              <a:t>inspector</a:t>
            </a:r>
            <a:r>
              <a:rPr sz="1600" spc="-20" dirty="0">
                <a:latin typeface="Calibri"/>
                <a:cs typeface="Calibri"/>
              </a:rPr>
              <a:t>, </a:t>
            </a:r>
            <a:r>
              <a:rPr sz="1600" spc="-5" dirty="0">
                <a:solidFill>
                  <a:srgbClr val="287F30"/>
                </a:solidFill>
                <a:latin typeface="Calibri"/>
                <a:cs typeface="Calibri"/>
              </a:rPr>
              <a:t>photos</a:t>
            </a:r>
            <a:r>
              <a:rPr sz="1600" spc="-5" dirty="0">
                <a:latin typeface="Calibri"/>
                <a:cs typeface="Calibri"/>
              </a:rPr>
              <a:t>, </a:t>
            </a:r>
            <a:r>
              <a:rPr sz="1600" spc="-10" dirty="0">
                <a:solidFill>
                  <a:srgbClr val="287F30"/>
                </a:solidFill>
                <a:latin typeface="Calibri"/>
                <a:cs typeface="Calibri"/>
              </a:rPr>
              <a:t>payment</a:t>
            </a:r>
            <a:r>
              <a:rPr sz="1600" spc="45" dirty="0">
                <a:solidFill>
                  <a:srgbClr val="287F30"/>
                </a:solidFill>
                <a:latin typeface="Calibri"/>
                <a:cs typeface="Calibri"/>
              </a:rPr>
              <a:t> </a:t>
            </a:r>
            <a:r>
              <a:rPr sz="1600" spc="-5" dirty="0">
                <a:latin typeface="Calibri"/>
                <a:cs typeface="Calibri"/>
              </a:rPr>
              <a:t>…</a:t>
            </a:r>
            <a:endParaRPr sz="1600">
              <a:latin typeface="Calibri"/>
              <a:cs typeface="Calibri"/>
            </a:endParaRPr>
          </a:p>
        </p:txBody>
      </p:sp>
      <p:grpSp>
        <p:nvGrpSpPr>
          <p:cNvPr id="18" name="object 18"/>
          <p:cNvGrpSpPr/>
          <p:nvPr/>
        </p:nvGrpSpPr>
        <p:grpSpPr>
          <a:xfrm>
            <a:off x="9069323" y="2891028"/>
            <a:ext cx="1010919" cy="955040"/>
            <a:chOff x="9069323" y="2891028"/>
            <a:chExt cx="1010919" cy="955040"/>
          </a:xfrm>
        </p:grpSpPr>
        <p:sp>
          <p:nvSpPr>
            <p:cNvPr id="19" name="object 19"/>
            <p:cNvSpPr/>
            <p:nvPr/>
          </p:nvSpPr>
          <p:spPr>
            <a:xfrm>
              <a:off x="9265919" y="3112849"/>
              <a:ext cx="813816" cy="733077"/>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9069323" y="2891028"/>
              <a:ext cx="409943" cy="409955"/>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578104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827007" y="3124200"/>
            <a:ext cx="2831388" cy="2836163"/>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245151" y="151041"/>
            <a:ext cx="10515600" cy="575029"/>
          </a:xfrm>
          <a:prstGeom prst="rect">
            <a:avLst/>
          </a:prstGeom>
          <a:noFill/>
        </p:spPr>
        <p:txBody>
          <a:bodyPr vert="horz" lIns="91440" tIns="45720" rIns="91440" bIns="45720" rtlCol="0" anchor="ctr">
            <a:noAutofit/>
          </a:bodyPr>
          <a:lstStyle/>
          <a:p>
            <a:r>
              <a:rPr lang="en-US" dirty="0"/>
              <a:t>2</a:t>
            </a:r>
            <a:r>
              <a:rPr dirty="0"/>
              <a:t> Pilot 3 試驗 3 – Infrastructure PM/QA</a:t>
            </a:r>
          </a:p>
        </p:txBody>
      </p:sp>
      <p:sp>
        <p:nvSpPr>
          <p:cNvPr id="4" name="object 4"/>
          <p:cNvSpPr txBox="1"/>
          <p:nvPr/>
        </p:nvSpPr>
        <p:spPr>
          <a:xfrm>
            <a:off x="747412" y="1250895"/>
            <a:ext cx="6911340" cy="774065"/>
          </a:xfrm>
          <a:prstGeom prst="rect">
            <a:avLst/>
          </a:prstGeom>
        </p:spPr>
        <p:txBody>
          <a:bodyPr vert="horz" wrap="square" lIns="0" tIns="54610" rIns="0" bIns="0" rtlCol="0">
            <a:spAutoFit/>
          </a:bodyPr>
          <a:lstStyle/>
          <a:p>
            <a:pPr marL="12700">
              <a:lnSpc>
                <a:spcPct val="100000"/>
              </a:lnSpc>
              <a:spcBef>
                <a:spcPts val="430"/>
              </a:spcBef>
            </a:pPr>
            <a:r>
              <a:rPr sz="2400" spc="-5" dirty="0">
                <a:solidFill>
                  <a:srgbClr val="287F30"/>
                </a:solidFill>
                <a:latin typeface="Gill Sans MT"/>
                <a:cs typeface="Gill Sans MT"/>
              </a:rPr>
              <a:t>Pilot </a:t>
            </a:r>
            <a:r>
              <a:rPr sz="2400" dirty="0">
                <a:solidFill>
                  <a:srgbClr val="287F30"/>
                </a:solidFill>
                <a:latin typeface="Gill Sans MT"/>
                <a:cs typeface="Gill Sans MT"/>
              </a:rPr>
              <a:t>3: </a:t>
            </a:r>
            <a:r>
              <a:rPr sz="2400" spc="-5" dirty="0">
                <a:solidFill>
                  <a:srgbClr val="287F30"/>
                </a:solidFill>
                <a:latin typeface="Gill Sans MT"/>
                <a:cs typeface="Gill Sans MT"/>
              </a:rPr>
              <a:t>SaaS </a:t>
            </a:r>
            <a:r>
              <a:rPr sz="2400" dirty="0">
                <a:solidFill>
                  <a:srgbClr val="287F30"/>
                </a:solidFill>
                <a:latin typeface="Gill Sans MT"/>
                <a:cs typeface="Gill Sans MT"/>
              </a:rPr>
              <a:t>BI </a:t>
            </a:r>
            <a:r>
              <a:rPr sz="2400" spc="-10" dirty="0">
                <a:solidFill>
                  <a:srgbClr val="287F30"/>
                </a:solidFill>
                <a:latin typeface="Gill Sans MT"/>
                <a:cs typeface="Gill Sans MT"/>
              </a:rPr>
              <a:t>for </a:t>
            </a:r>
            <a:r>
              <a:rPr sz="2400" spc="-5" dirty="0">
                <a:solidFill>
                  <a:srgbClr val="287F30"/>
                </a:solidFill>
                <a:latin typeface="Gill Sans MT"/>
                <a:cs typeface="Gill Sans MT"/>
              </a:rPr>
              <a:t>infrastructure </a:t>
            </a:r>
            <a:r>
              <a:rPr sz="2400" spc="-10" dirty="0">
                <a:solidFill>
                  <a:srgbClr val="287F30"/>
                </a:solidFill>
                <a:latin typeface="Gill Sans MT"/>
                <a:cs typeface="Gill Sans MT"/>
              </a:rPr>
              <a:t>projects</a:t>
            </a:r>
            <a:r>
              <a:rPr sz="2400" spc="-285" dirty="0">
                <a:solidFill>
                  <a:srgbClr val="287F30"/>
                </a:solidFill>
                <a:latin typeface="Gill Sans MT"/>
                <a:cs typeface="Gill Sans MT"/>
              </a:rPr>
              <a:t> </a:t>
            </a:r>
            <a:r>
              <a:rPr sz="2400" spc="-5" dirty="0">
                <a:solidFill>
                  <a:srgbClr val="287F30"/>
                </a:solidFill>
                <a:latin typeface="Gill Sans MT"/>
                <a:cs typeface="Gill Sans MT"/>
              </a:rPr>
              <a:t>users</a:t>
            </a:r>
            <a:endParaRPr sz="2400">
              <a:latin typeface="Gill Sans MT"/>
              <a:cs typeface="Gill Sans MT"/>
            </a:endParaRPr>
          </a:p>
          <a:p>
            <a:pPr marL="475615" indent="-285750">
              <a:lnSpc>
                <a:spcPct val="100000"/>
              </a:lnSpc>
              <a:spcBef>
                <a:spcPts val="280"/>
              </a:spcBef>
              <a:buFont typeface="Wingdings"/>
              <a:buChar char=""/>
              <a:tabLst>
                <a:tab pos="475615" algn="l"/>
                <a:tab pos="476250" algn="l"/>
              </a:tabLst>
            </a:pPr>
            <a:r>
              <a:rPr sz="2000" spc="-5" dirty="0">
                <a:solidFill>
                  <a:srgbClr val="222A35"/>
                </a:solidFill>
                <a:latin typeface="Gill Sans MT"/>
                <a:cs typeface="Gill Sans MT"/>
              </a:rPr>
              <a:t>Focusing</a:t>
            </a:r>
            <a:r>
              <a:rPr sz="2000" spc="-30" dirty="0">
                <a:solidFill>
                  <a:srgbClr val="222A35"/>
                </a:solidFill>
                <a:latin typeface="Gill Sans MT"/>
                <a:cs typeface="Gill Sans MT"/>
              </a:rPr>
              <a:t> </a:t>
            </a:r>
            <a:r>
              <a:rPr sz="2000" spc="-5" dirty="0">
                <a:solidFill>
                  <a:srgbClr val="222A35"/>
                </a:solidFill>
                <a:latin typeface="Gill Sans MT"/>
                <a:cs typeface="Gill Sans MT"/>
              </a:rPr>
              <a:t>on</a:t>
            </a:r>
            <a:r>
              <a:rPr sz="2000" spc="-30" dirty="0">
                <a:solidFill>
                  <a:srgbClr val="222A35"/>
                </a:solidFill>
                <a:latin typeface="Gill Sans MT"/>
                <a:cs typeface="Gill Sans MT"/>
              </a:rPr>
              <a:t> </a:t>
            </a:r>
            <a:r>
              <a:rPr sz="2000" dirty="0">
                <a:solidFill>
                  <a:srgbClr val="222A35"/>
                </a:solidFill>
                <a:latin typeface="Gill Sans MT"/>
                <a:cs typeface="Gill Sans MT"/>
              </a:rPr>
              <a:t>the</a:t>
            </a:r>
            <a:r>
              <a:rPr sz="2000" spc="-25" dirty="0">
                <a:solidFill>
                  <a:srgbClr val="222A35"/>
                </a:solidFill>
                <a:latin typeface="Gill Sans MT"/>
                <a:cs typeface="Gill Sans MT"/>
              </a:rPr>
              <a:t> </a:t>
            </a:r>
            <a:r>
              <a:rPr sz="2000" spc="-5" dirty="0">
                <a:solidFill>
                  <a:srgbClr val="222A35"/>
                </a:solidFill>
                <a:latin typeface="Gill Sans MT"/>
                <a:cs typeface="Gill Sans MT"/>
              </a:rPr>
              <a:t>difference</a:t>
            </a:r>
            <a:r>
              <a:rPr sz="2000" spc="-25" dirty="0">
                <a:solidFill>
                  <a:srgbClr val="222A35"/>
                </a:solidFill>
                <a:latin typeface="Gill Sans MT"/>
                <a:cs typeface="Gill Sans MT"/>
              </a:rPr>
              <a:t> </a:t>
            </a:r>
            <a:r>
              <a:rPr sz="2000" dirty="0">
                <a:solidFill>
                  <a:srgbClr val="222A35"/>
                </a:solidFill>
                <a:latin typeface="Gill Sans MT"/>
                <a:cs typeface="Gill Sans MT"/>
              </a:rPr>
              <a:t>in</a:t>
            </a:r>
            <a:r>
              <a:rPr sz="2000" spc="-35" dirty="0">
                <a:solidFill>
                  <a:srgbClr val="222A35"/>
                </a:solidFill>
                <a:latin typeface="Gill Sans MT"/>
                <a:cs typeface="Gill Sans MT"/>
              </a:rPr>
              <a:t> </a:t>
            </a:r>
            <a:r>
              <a:rPr sz="2000" spc="-5" dirty="0">
                <a:solidFill>
                  <a:srgbClr val="222A35"/>
                </a:solidFill>
                <a:latin typeface="Gill Sans MT"/>
                <a:cs typeface="Gill Sans MT"/>
              </a:rPr>
              <a:t>requirements,</a:t>
            </a:r>
            <a:r>
              <a:rPr sz="2000" spc="-240" dirty="0">
                <a:solidFill>
                  <a:srgbClr val="222A35"/>
                </a:solidFill>
                <a:latin typeface="Gill Sans MT"/>
                <a:cs typeface="Gill Sans MT"/>
              </a:rPr>
              <a:t> </a:t>
            </a:r>
            <a:r>
              <a:rPr sz="2000" dirty="0">
                <a:solidFill>
                  <a:srgbClr val="222A35"/>
                </a:solidFill>
                <a:latin typeface="Gill Sans MT"/>
                <a:cs typeface="Gill Sans MT"/>
              </a:rPr>
              <a:t>functions,</a:t>
            </a:r>
            <a:r>
              <a:rPr sz="2000" spc="-235" dirty="0">
                <a:solidFill>
                  <a:srgbClr val="222A35"/>
                </a:solidFill>
                <a:latin typeface="Gill Sans MT"/>
                <a:cs typeface="Gill Sans MT"/>
              </a:rPr>
              <a:t> </a:t>
            </a:r>
            <a:r>
              <a:rPr sz="2000" dirty="0">
                <a:solidFill>
                  <a:srgbClr val="222A35"/>
                </a:solidFill>
                <a:latin typeface="Gill Sans MT"/>
                <a:cs typeface="Gill Sans MT"/>
              </a:rPr>
              <a:t>and</a:t>
            </a:r>
            <a:r>
              <a:rPr sz="2000" spc="-25" dirty="0">
                <a:solidFill>
                  <a:srgbClr val="222A35"/>
                </a:solidFill>
                <a:latin typeface="Gill Sans MT"/>
                <a:cs typeface="Gill Sans MT"/>
              </a:rPr>
              <a:t> </a:t>
            </a:r>
            <a:r>
              <a:rPr sz="2000" dirty="0">
                <a:solidFill>
                  <a:srgbClr val="222A35"/>
                </a:solidFill>
                <a:latin typeface="Gill Sans MT"/>
                <a:cs typeface="Gill Sans MT"/>
              </a:rPr>
              <a:t>KPIs</a:t>
            </a:r>
            <a:endParaRPr sz="2000">
              <a:latin typeface="Gill Sans MT"/>
              <a:cs typeface="Gill Sans MT"/>
            </a:endParaRPr>
          </a:p>
        </p:txBody>
      </p:sp>
      <p:sp>
        <p:nvSpPr>
          <p:cNvPr id="5" name="object 5"/>
          <p:cNvSpPr txBox="1"/>
          <p:nvPr/>
        </p:nvSpPr>
        <p:spPr>
          <a:xfrm>
            <a:off x="1506364" y="2001534"/>
            <a:ext cx="5221605" cy="644525"/>
          </a:xfrm>
          <a:prstGeom prst="rect">
            <a:avLst/>
          </a:prstGeom>
        </p:spPr>
        <p:txBody>
          <a:bodyPr vert="horz" wrap="square" lIns="0" tIns="47625" rIns="0" bIns="0" rtlCol="0">
            <a:spAutoFit/>
          </a:bodyPr>
          <a:lstStyle/>
          <a:p>
            <a:pPr marL="297180" indent="-285115">
              <a:lnSpc>
                <a:spcPct val="100000"/>
              </a:lnSpc>
              <a:spcBef>
                <a:spcPts val="375"/>
              </a:spcBef>
              <a:buFont typeface="Wingdings"/>
              <a:buChar char=""/>
              <a:tabLst>
                <a:tab pos="297180" algn="l"/>
                <a:tab pos="297815" algn="l"/>
              </a:tabLst>
            </a:pPr>
            <a:r>
              <a:rPr sz="1800" spc="-5" dirty="0">
                <a:solidFill>
                  <a:srgbClr val="222A35"/>
                </a:solidFill>
                <a:latin typeface="Gill Sans MT"/>
                <a:cs typeface="Gill Sans MT"/>
              </a:rPr>
              <a:t>Mainly </a:t>
            </a:r>
            <a:r>
              <a:rPr sz="1800" dirty="0">
                <a:solidFill>
                  <a:srgbClr val="222A35"/>
                </a:solidFill>
                <a:latin typeface="Gill Sans MT"/>
                <a:cs typeface="Gill Sans MT"/>
              </a:rPr>
              <a:t>on the </a:t>
            </a:r>
            <a:r>
              <a:rPr sz="1800" spc="-5" dirty="0">
                <a:solidFill>
                  <a:srgbClr val="222A35"/>
                </a:solidFill>
                <a:latin typeface="Gill Sans MT"/>
                <a:cs typeface="Gill Sans MT"/>
              </a:rPr>
              <a:t>cost-significant </a:t>
            </a:r>
            <a:r>
              <a:rPr sz="1800" dirty="0">
                <a:solidFill>
                  <a:srgbClr val="222A35"/>
                </a:solidFill>
                <a:latin typeface="Gill Sans MT"/>
                <a:cs typeface="Gill Sans MT"/>
              </a:rPr>
              <a:t>activities and site</a:t>
            </a:r>
            <a:r>
              <a:rPr sz="1800" spc="-65" dirty="0">
                <a:solidFill>
                  <a:srgbClr val="222A35"/>
                </a:solidFill>
                <a:latin typeface="Gill Sans MT"/>
                <a:cs typeface="Gill Sans MT"/>
              </a:rPr>
              <a:t> </a:t>
            </a:r>
            <a:r>
              <a:rPr sz="1800" spc="-10" dirty="0">
                <a:solidFill>
                  <a:srgbClr val="222A35"/>
                </a:solidFill>
                <a:latin typeface="Gill Sans MT"/>
                <a:cs typeface="Gill Sans MT"/>
              </a:rPr>
              <a:t>areas.</a:t>
            </a:r>
            <a:endParaRPr sz="1800">
              <a:latin typeface="Gill Sans MT"/>
              <a:cs typeface="Gill Sans MT"/>
            </a:endParaRPr>
          </a:p>
          <a:p>
            <a:pPr marL="297180" indent="-285115">
              <a:lnSpc>
                <a:spcPct val="100000"/>
              </a:lnSpc>
              <a:spcBef>
                <a:spcPts val="275"/>
              </a:spcBef>
              <a:buFont typeface="Wingdings"/>
              <a:buChar char=""/>
              <a:tabLst>
                <a:tab pos="297180" algn="l"/>
                <a:tab pos="297815" algn="l"/>
              </a:tabLst>
            </a:pPr>
            <a:r>
              <a:rPr sz="1800" spc="-10" dirty="0">
                <a:solidFill>
                  <a:srgbClr val="222A35"/>
                </a:solidFill>
                <a:latin typeface="Gill Sans MT"/>
                <a:cs typeface="Gill Sans MT"/>
              </a:rPr>
              <a:t>For </a:t>
            </a:r>
            <a:r>
              <a:rPr sz="1800" spc="-15" dirty="0">
                <a:solidFill>
                  <a:srgbClr val="222A35"/>
                </a:solidFill>
                <a:latin typeface="Gill Sans MT"/>
                <a:cs typeface="Gill Sans MT"/>
              </a:rPr>
              <a:t>more </a:t>
            </a:r>
            <a:r>
              <a:rPr sz="1800" spc="-10" dirty="0">
                <a:solidFill>
                  <a:srgbClr val="222A35"/>
                </a:solidFill>
                <a:latin typeface="Gill Sans MT"/>
                <a:cs typeface="Gill Sans MT"/>
              </a:rPr>
              <a:t>marketing</a:t>
            </a:r>
            <a:r>
              <a:rPr sz="1800" spc="-15" dirty="0">
                <a:solidFill>
                  <a:srgbClr val="222A35"/>
                </a:solidFill>
                <a:latin typeface="Gill Sans MT"/>
                <a:cs typeface="Gill Sans MT"/>
              </a:rPr>
              <a:t> </a:t>
            </a:r>
            <a:r>
              <a:rPr sz="1800" dirty="0">
                <a:solidFill>
                  <a:srgbClr val="222A35"/>
                </a:solidFill>
                <a:latin typeface="Gill Sans MT"/>
                <a:cs typeface="Gill Sans MT"/>
              </a:rPr>
              <a:t>opportunities</a:t>
            </a:r>
            <a:endParaRPr sz="1800">
              <a:latin typeface="Gill Sans MT"/>
              <a:cs typeface="Gill Sans MT"/>
            </a:endParaRPr>
          </a:p>
        </p:txBody>
      </p:sp>
      <p:sp>
        <p:nvSpPr>
          <p:cNvPr id="6" name="object 6"/>
          <p:cNvSpPr txBox="1"/>
          <p:nvPr/>
        </p:nvSpPr>
        <p:spPr>
          <a:xfrm>
            <a:off x="925720" y="2610542"/>
            <a:ext cx="7207884" cy="1020444"/>
          </a:xfrm>
          <a:prstGeom prst="rect">
            <a:avLst/>
          </a:prstGeom>
        </p:spPr>
        <p:txBody>
          <a:bodyPr vert="horz" wrap="square" lIns="0" tIns="54610" rIns="0" bIns="0" rtlCol="0">
            <a:spAutoFit/>
          </a:bodyPr>
          <a:lstStyle/>
          <a:p>
            <a:pPr marL="297180" indent="-285115">
              <a:lnSpc>
                <a:spcPct val="100000"/>
              </a:lnSpc>
              <a:spcBef>
                <a:spcPts val="430"/>
              </a:spcBef>
              <a:buFont typeface="Wingdings"/>
              <a:buChar char=""/>
              <a:tabLst>
                <a:tab pos="297180" algn="l"/>
                <a:tab pos="297815" algn="l"/>
              </a:tabLst>
            </a:pPr>
            <a:r>
              <a:rPr sz="2000" b="1" spc="-5" dirty="0">
                <a:solidFill>
                  <a:srgbClr val="222A35"/>
                </a:solidFill>
                <a:latin typeface="Gill Sans MT"/>
                <a:cs typeface="Gill Sans MT"/>
              </a:rPr>
              <a:t>2nd </a:t>
            </a:r>
            <a:r>
              <a:rPr sz="2000" b="1" dirty="0">
                <a:solidFill>
                  <a:srgbClr val="222A35"/>
                </a:solidFill>
                <a:latin typeface="Gill Sans MT"/>
                <a:cs typeface="Gill Sans MT"/>
              </a:rPr>
              <a:t>construction </a:t>
            </a:r>
            <a:r>
              <a:rPr sz="2000" b="1" spc="-10" dirty="0">
                <a:solidFill>
                  <a:srgbClr val="222A35"/>
                </a:solidFill>
                <a:latin typeface="Gill Sans MT"/>
                <a:cs typeface="Gill Sans MT"/>
              </a:rPr>
              <a:t>project</a:t>
            </a:r>
            <a:r>
              <a:rPr sz="2000" spc="-10" dirty="0">
                <a:solidFill>
                  <a:srgbClr val="222A35"/>
                </a:solidFill>
                <a:latin typeface="Gill Sans MT"/>
                <a:cs typeface="Gill Sans MT"/>
              </a:rPr>
              <a:t>: </a:t>
            </a:r>
            <a:r>
              <a:rPr sz="2000" dirty="0">
                <a:solidFill>
                  <a:srgbClr val="222A35"/>
                </a:solidFill>
                <a:latin typeface="Gill Sans MT"/>
                <a:cs typeface="Gill Sans MT"/>
              </a:rPr>
              <a:t>Connection </a:t>
            </a:r>
            <a:r>
              <a:rPr sz="2000" spc="-5" dirty="0">
                <a:solidFill>
                  <a:srgbClr val="222A35"/>
                </a:solidFill>
                <a:latin typeface="Gill Sans MT"/>
                <a:cs typeface="Gill Sans MT"/>
              </a:rPr>
              <a:t>at Sassoon Road</a:t>
            </a:r>
            <a:r>
              <a:rPr sz="2000" spc="-345" dirty="0">
                <a:solidFill>
                  <a:srgbClr val="222A35"/>
                </a:solidFill>
                <a:latin typeface="Gill Sans MT"/>
                <a:cs typeface="Gill Sans MT"/>
              </a:rPr>
              <a:t> </a:t>
            </a:r>
            <a:r>
              <a:rPr sz="2000" dirty="0">
                <a:solidFill>
                  <a:srgbClr val="222A35"/>
                </a:solidFill>
                <a:latin typeface="Gill Sans MT"/>
                <a:cs typeface="Gill Sans MT"/>
              </a:rPr>
              <a:t>Campus</a:t>
            </a:r>
            <a:endParaRPr sz="2000">
              <a:latin typeface="Gill Sans MT"/>
              <a:cs typeface="Gill Sans MT"/>
            </a:endParaRPr>
          </a:p>
          <a:p>
            <a:pPr marL="878205" lvl="1" indent="-285750">
              <a:lnSpc>
                <a:spcPct val="100000"/>
              </a:lnSpc>
              <a:spcBef>
                <a:spcPts val="295"/>
              </a:spcBef>
              <a:buFont typeface="Wingdings"/>
              <a:buChar char=""/>
              <a:tabLst>
                <a:tab pos="878205" algn="l"/>
                <a:tab pos="878840" algn="l"/>
              </a:tabLst>
            </a:pPr>
            <a:r>
              <a:rPr sz="1800" spc="-25" dirty="0">
                <a:solidFill>
                  <a:srgbClr val="222A35"/>
                </a:solidFill>
                <a:latin typeface="Gill Sans MT"/>
                <a:cs typeface="Gill Sans MT"/>
              </a:rPr>
              <a:t>Technologies: </a:t>
            </a:r>
            <a:r>
              <a:rPr sz="1800" dirty="0">
                <a:solidFill>
                  <a:srgbClr val="222A35"/>
                </a:solidFill>
                <a:latin typeface="Gill Sans MT"/>
                <a:cs typeface="Gill Sans MT"/>
              </a:rPr>
              <a:t>DfMA +</a:t>
            </a:r>
            <a:r>
              <a:rPr sz="1800" spc="-225" dirty="0">
                <a:solidFill>
                  <a:srgbClr val="222A35"/>
                </a:solidFill>
                <a:latin typeface="Gill Sans MT"/>
                <a:cs typeface="Gill Sans MT"/>
              </a:rPr>
              <a:t> </a:t>
            </a:r>
            <a:r>
              <a:rPr sz="1800" spc="-5" dirty="0">
                <a:solidFill>
                  <a:srgbClr val="222A35"/>
                </a:solidFill>
                <a:latin typeface="Gill Sans MT"/>
                <a:cs typeface="Gill Sans MT"/>
              </a:rPr>
              <a:t>MiC</a:t>
            </a:r>
            <a:endParaRPr sz="1800">
              <a:latin typeface="Gill Sans MT"/>
              <a:cs typeface="Gill Sans MT"/>
            </a:endParaRPr>
          </a:p>
          <a:p>
            <a:pPr marL="297180" indent="-285115">
              <a:lnSpc>
                <a:spcPct val="100000"/>
              </a:lnSpc>
              <a:spcBef>
                <a:spcPts val="245"/>
              </a:spcBef>
              <a:buFont typeface="Wingdings"/>
              <a:buChar char=""/>
              <a:tabLst>
                <a:tab pos="297180" algn="l"/>
                <a:tab pos="297815" algn="l"/>
              </a:tabLst>
            </a:pPr>
            <a:r>
              <a:rPr sz="2000" spc="-5" dirty="0">
                <a:solidFill>
                  <a:srgbClr val="222A35"/>
                </a:solidFill>
                <a:latin typeface="Gill Sans MT"/>
                <a:cs typeface="Gill Sans MT"/>
              </a:rPr>
              <a:t>At </a:t>
            </a:r>
            <a:r>
              <a:rPr sz="2000" dirty="0">
                <a:solidFill>
                  <a:srgbClr val="222A35"/>
                </a:solidFill>
                <a:latin typeface="Gill Sans MT"/>
                <a:cs typeface="Gill Sans MT"/>
              </a:rPr>
              <a:t>Mainland </a:t>
            </a:r>
            <a:r>
              <a:rPr sz="2000" spc="5" dirty="0">
                <a:solidFill>
                  <a:srgbClr val="222A35"/>
                </a:solidFill>
                <a:latin typeface="Gill Sans MT"/>
                <a:cs typeface="Gill Sans MT"/>
              </a:rPr>
              <a:t>factory </a:t>
            </a:r>
            <a:r>
              <a:rPr sz="2000" dirty="0">
                <a:solidFill>
                  <a:srgbClr val="222A35"/>
                </a:solidFill>
                <a:latin typeface="Gill Sans MT"/>
                <a:cs typeface="Gill Sans MT"/>
              </a:rPr>
              <a:t>and </a:t>
            </a:r>
            <a:r>
              <a:rPr sz="2000" spc="-5" dirty="0">
                <a:solidFill>
                  <a:srgbClr val="222A35"/>
                </a:solidFill>
                <a:latin typeface="Gill Sans MT"/>
                <a:cs typeface="Gill Sans MT"/>
              </a:rPr>
              <a:t>on </a:t>
            </a:r>
            <a:r>
              <a:rPr sz="2000" dirty="0">
                <a:solidFill>
                  <a:srgbClr val="222A35"/>
                </a:solidFill>
                <a:latin typeface="Gill Sans MT"/>
                <a:cs typeface="Gill Sans MT"/>
              </a:rPr>
              <a:t>site </a:t>
            </a:r>
            <a:r>
              <a:rPr sz="2000" spc="-5" dirty="0">
                <a:solidFill>
                  <a:srgbClr val="222A35"/>
                </a:solidFill>
                <a:latin typeface="Gill Sans MT"/>
                <a:cs typeface="Gill Sans MT"/>
              </a:rPr>
              <a:t>at Sassoon Road</a:t>
            </a:r>
            <a:r>
              <a:rPr sz="2000" spc="-130" dirty="0">
                <a:solidFill>
                  <a:srgbClr val="222A35"/>
                </a:solidFill>
                <a:latin typeface="Gill Sans MT"/>
                <a:cs typeface="Gill Sans MT"/>
              </a:rPr>
              <a:t> </a:t>
            </a:r>
            <a:r>
              <a:rPr sz="2000" dirty="0">
                <a:solidFill>
                  <a:srgbClr val="222A35"/>
                </a:solidFill>
                <a:latin typeface="Gill Sans MT"/>
                <a:cs typeface="Gill Sans MT"/>
              </a:rPr>
              <a:t>Campus</a:t>
            </a:r>
            <a:endParaRPr sz="2000">
              <a:latin typeface="Gill Sans MT"/>
              <a:cs typeface="Gill Sans MT"/>
            </a:endParaRPr>
          </a:p>
        </p:txBody>
      </p:sp>
      <p:sp>
        <p:nvSpPr>
          <p:cNvPr id="7" name="object 7"/>
          <p:cNvSpPr txBox="1"/>
          <p:nvPr/>
        </p:nvSpPr>
        <p:spPr>
          <a:xfrm>
            <a:off x="747412" y="3654544"/>
            <a:ext cx="7882890" cy="1783714"/>
          </a:xfrm>
          <a:prstGeom prst="rect">
            <a:avLst/>
          </a:prstGeom>
        </p:spPr>
        <p:txBody>
          <a:bodyPr vert="horz" wrap="square" lIns="0" tIns="52705" rIns="0" bIns="0" rtlCol="0">
            <a:spAutoFit/>
          </a:bodyPr>
          <a:lstStyle/>
          <a:p>
            <a:pPr marL="12700">
              <a:lnSpc>
                <a:spcPct val="100000"/>
              </a:lnSpc>
              <a:spcBef>
                <a:spcPts val="415"/>
              </a:spcBef>
            </a:pPr>
            <a:r>
              <a:rPr sz="2400" spc="-5" dirty="0">
                <a:solidFill>
                  <a:srgbClr val="287F30"/>
                </a:solidFill>
                <a:latin typeface="Gill Sans MT"/>
                <a:cs typeface="Gill Sans MT"/>
              </a:rPr>
              <a:t>Identical </a:t>
            </a:r>
            <a:r>
              <a:rPr sz="2400" dirty="0">
                <a:solidFill>
                  <a:srgbClr val="287F30"/>
                </a:solidFill>
                <a:latin typeface="Gill Sans MT"/>
                <a:cs typeface="Gill Sans MT"/>
              </a:rPr>
              <a:t>4 </a:t>
            </a:r>
            <a:r>
              <a:rPr sz="2400" spc="-5" dirty="0">
                <a:solidFill>
                  <a:srgbClr val="287F30"/>
                </a:solidFill>
                <a:latin typeface="Gill Sans MT"/>
                <a:cs typeface="Gill Sans MT"/>
              </a:rPr>
              <a:t>phases of</a:t>
            </a:r>
            <a:r>
              <a:rPr sz="2400" spc="-10" dirty="0">
                <a:solidFill>
                  <a:srgbClr val="287F30"/>
                </a:solidFill>
                <a:latin typeface="Gill Sans MT"/>
                <a:cs typeface="Gill Sans MT"/>
              </a:rPr>
              <a:t> </a:t>
            </a:r>
            <a:r>
              <a:rPr sz="2400" spc="-5" dirty="0">
                <a:solidFill>
                  <a:srgbClr val="287F30"/>
                </a:solidFill>
                <a:latin typeface="Gill Sans MT"/>
                <a:cs typeface="Gill Sans MT"/>
              </a:rPr>
              <a:t>implementation</a:t>
            </a:r>
            <a:endParaRPr sz="2400">
              <a:latin typeface="Gill Sans MT"/>
              <a:cs typeface="Gill Sans MT"/>
            </a:endParaRPr>
          </a:p>
          <a:p>
            <a:pPr marL="475615" indent="-285750">
              <a:lnSpc>
                <a:spcPct val="100000"/>
              </a:lnSpc>
              <a:spcBef>
                <a:spcPts val="270"/>
              </a:spcBef>
              <a:buFont typeface="Wingdings"/>
              <a:buChar char=""/>
              <a:tabLst>
                <a:tab pos="475615" algn="l"/>
                <a:tab pos="476250" algn="l"/>
              </a:tabLst>
            </a:pPr>
            <a:r>
              <a:rPr sz="2000" spc="-5" dirty="0">
                <a:solidFill>
                  <a:srgbClr val="222A35"/>
                </a:solidFill>
                <a:latin typeface="Gill Sans MT"/>
                <a:cs typeface="Gill Sans MT"/>
              </a:rPr>
              <a:t>Phase </a:t>
            </a:r>
            <a:r>
              <a:rPr sz="2000" dirty="0">
                <a:solidFill>
                  <a:srgbClr val="222A35"/>
                </a:solidFill>
                <a:latin typeface="Gill Sans MT"/>
                <a:cs typeface="Gill Sans MT"/>
              </a:rPr>
              <a:t>1 (6 </a:t>
            </a:r>
            <a:r>
              <a:rPr sz="2000" spc="-5" dirty="0">
                <a:solidFill>
                  <a:srgbClr val="222A35"/>
                </a:solidFill>
                <a:latin typeface="Gill Sans MT"/>
                <a:cs typeface="Gill Sans MT"/>
              </a:rPr>
              <a:t>months):</a:t>
            </a:r>
            <a:r>
              <a:rPr sz="2000" spc="-455" dirty="0">
                <a:solidFill>
                  <a:srgbClr val="222A35"/>
                </a:solidFill>
                <a:latin typeface="Gill Sans MT"/>
                <a:cs typeface="Gill Sans MT"/>
              </a:rPr>
              <a:t> </a:t>
            </a:r>
            <a:r>
              <a:rPr sz="2000" dirty="0">
                <a:solidFill>
                  <a:srgbClr val="222A35"/>
                </a:solidFill>
                <a:latin typeface="Gill Sans MT"/>
                <a:cs typeface="Gill Sans MT"/>
              </a:rPr>
              <a:t>Business </a:t>
            </a:r>
            <a:r>
              <a:rPr sz="2000" spc="-10" dirty="0">
                <a:solidFill>
                  <a:srgbClr val="222A35"/>
                </a:solidFill>
                <a:latin typeface="Gill Sans MT"/>
                <a:cs typeface="Gill Sans MT"/>
              </a:rPr>
              <a:t>processes, </a:t>
            </a:r>
            <a:r>
              <a:rPr sz="2000" dirty="0">
                <a:solidFill>
                  <a:srgbClr val="222A35"/>
                </a:solidFill>
                <a:latin typeface="Gill Sans MT"/>
                <a:cs typeface="Gill Sans MT"/>
              </a:rPr>
              <a:t>and </a:t>
            </a:r>
            <a:r>
              <a:rPr sz="2000" spc="-10" dirty="0">
                <a:solidFill>
                  <a:srgbClr val="222A35"/>
                </a:solidFill>
                <a:latin typeface="Gill Sans MT"/>
                <a:cs typeface="Gill Sans MT"/>
              </a:rPr>
              <a:t>requirements </a:t>
            </a:r>
            <a:r>
              <a:rPr sz="2000" spc="-5" dirty="0">
                <a:solidFill>
                  <a:srgbClr val="222A35"/>
                </a:solidFill>
                <a:latin typeface="Gill Sans MT"/>
                <a:cs typeface="Gill Sans MT"/>
              </a:rPr>
              <a:t>analysis</a:t>
            </a:r>
            <a:endParaRPr sz="2000">
              <a:latin typeface="Gill Sans MT"/>
              <a:cs typeface="Gill Sans MT"/>
            </a:endParaRPr>
          </a:p>
          <a:p>
            <a:pPr marL="475615" indent="-285750">
              <a:lnSpc>
                <a:spcPct val="100000"/>
              </a:lnSpc>
              <a:spcBef>
                <a:spcPts val="260"/>
              </a:spcBef>
              <a:buFont typeface="Wingdings"/>
              <a:buChar char=""/>
              <a:tabLst>
                <a:tab pos="475615" algn="l"/>
                <a:tab pos="476250" algn="l"/>
              </a:tabLst>
            </a:pPr>
            <a:r>
              <a:rPr sz="2000" spc="-5" dirty="0">
                <a:solidFill>
                  <a:srgbClr val="222A35"/>
                </a:solidFill>
                <a:latin typeface="Gill Sans MT"/>
                <a:cs typeface="Gill Sans MT"/>
              </a:rPr>
              <a:t>Phase</a:t>
            </a:r>
            <a:r>
              <a:rPr sz="2000" spc="5" dirty="0">
                <a:solidFill>
                  <a:srgbClr val="222A35"/>
                </a:solidFill>
                <a:latin typeface="Gill Sans MT"/>
                <a:cs typeface="Gill Sans MT"/>
              </a:rPr>
              <a:t> </a:t>
            </a:r>
            <a:r>
              <a:rPr sz="2000" dirty="0">
                <a:solidFill>
                  <a:srgbClr val="222A35"/>
                </a:solidFill>
                <a:latin typeface="Gill Sans MT"/>
                <a:cs typeface="Gill Sans MT"/>
              </a:rPr>
              <a:t>2</a:t>
            </a:r>
            <a:r>
              <a:rPr sz="2000" spc="5" dirty="0">
                <a:solidFill>
                  <a:srgbClr val="222A35"/>
                </a:solidFill>
                <a:latin typeface="Gill Sans MT"/>
                <a:cs typeface="Gill Sans MT"/>
              </a:rPr>
              <a:t> </a:t>
            </a:r>
            <a:r>
              <a:rPr sz="2000" dirty="0">
                <a:solidFill>
                  <a:srgbClr val="222A35"/>
                </a:solidFill>
                <a:latin typeface="Gill Sans MT"/>
                <a:cs typeface="Gill Sans MT"/>
              </a:rPr>
              <a:t>(6</a:t>
            </a:r>
            <a:r>
              <a:rPr sz="2000" spc="15" dirty="0">
                <a:solidFill>
                  <a:srgbClr val="222A35"/>
                </a:solidFill>
                <a:latin typeface="Gill Sans MT"/>
                <a:cs typeface="Gill Sans MT"/>
              </a:rPr>
              <a:t> </a:t>
            </a:r>
            <a:r>
              <a:rPr sz="2000" spc="-5" dirty="0">
                <a:solidFill>
                  <a:srgbClr val="222A35"/>
                </a:solidFill>
                <a:latin typeface="Gill Sans MT"/>
                <a:cs typeface="Gill Sans MT"/>
              </a:rPr>
              <a:t>months):</a:t>
            </a:r>
            <a:r>
              <a:rPr sz="2000" spc="-220" dirty="0">
                <a:solidFill>
                  <a:srgbClr val="222A35"/>
                </a:solidFill>
                <a:latin typeface="Gill Sans MT"/>
                <a:cs typeface="Gill Sans MT"/>
              </a:rPr>
              <a:t> </a:t>
            </a:r>
            <a:r>
              <a:rPr sz="2000" spc="-5" dirty="0">
                <a:solidFill>
                  <a:srgbClr val="222A35"/>
                </a:solidFill>
                <a:latin typeface="Gill Sans MT"/>
                <a:cs typeface="Gill Sans MT"/>
              </a:rPr>
              <a:t>Installing</a:t>
            </a:r>
            <a:r>
              <a:rPr sz="2000" spc="-35" dirty="0">
                <a:solidFill>
                  <a:srgbClr val="222A35"/>
                </a:solidFill>
                <a:latin typeface="Gill Sans MT"/>
                <a:cs typeface="Gill Sans MT"/>
              </a:rPr>
              <a:t> </a:t>
            </a:r>
            <a:r>
              <a:rPr sz="2000" spc="-5" dirty="0">
                <a:solidFill>
                  <a:srgbClr val="222A35"/>
                </a:solidFill>
                <a:latin typeface="Gill Sans MT"/>
                <a:cs typeface="Gill Sans MT"/>
              </a:rPr>
              <a:t>i-Core,</a:t>
            </a:r>
            <a:r>
              <a:rPr sz="2000" spc="-220" dirty="0">
                <a:solidFill>
                  <a:srgbClr val="222A35"/>
                </a:solidFill>
                <a:latin typeface="Gill Sans MT"/>
                <a:cs typeface="Gill Sans MT"/>
              </a:rPr>
              <a:t> </a:t>
            </a:r>
            <a:r>
              <a:rPr sz="2000" spc="-5" dirty="0">
                <a:solidFill>
                  <a:srgbClr val="222A35"/>
                </a:solidFill>
                <a:latin typeface="Gill Sans MT"/>
                <a:cs typeface="Gill Sans MT"/>
              </a:rPr>
              <a:t>collect</a:t>
            </a:r>
            <a:r>
              <a:rPr sz="2000" spc="-15" dirty="0">
                <a:solidFill>
                  <a:srgbClr val="222A35"/>
                </a:solidFill>
                <a:latin typeface="Gill Sans MT"/>
                <a:cs typeface="Gill Sans MT"/>
              </a:rPr>
              <a:t> </a:t>
            </a:r>
            <a:r>
              <a:rPr sz="2000" spc="-5" dirty="0">
                <a:solidFill>
                  <a:srgbClr val="222A35"/>
                </a:solidFill>
                <a:latin typeface="Gill Sans MT"/>
                <a:cs typeface="Gill Sans MT"/>
              </a:rPr>
              <a:t>data,</a:t>
            </a:r>
            <a:r>
              <a:rPr sz="2000" spc="-210" dirty="0">
                <a:solidFill>
                  <a:srgbClr val="222A35"/>
                </a:solidFill>
                <a:latin typeface="Gill Sans MT"/>
                <a:cs typeface="Gill Sans MT"/>
              </a:rPr>
              <a:t> </a:t>
            </a:r>
            <a:r>
              <a:rPr sz="2000" dirty="0">
                <a:solidFill>
                  <a:srgbClr val="222A35"/>
                </a:solidFill>
                <a:latin typeface="Gill Sans MT"/>
                <a:cs typeface="Gill Sans MT"/>
              </a:rPr>
              <a:t>testing</a:t>
            </a:r>
            <a:r>
              <a:rPr sz="2000" spc="-30" dirty="0">
                <a:solidFill>
                  <a:srgbClr val="222A35"/>
                </a:solidFill>
                <a:latin typeface="Gill Sans MT"/>
                <a:cs typeface="Gill Sans MT"/>
              </a:rPr>
              <a:t> </a:t>
            </a:r>
            <a:r>
              <a:rPr sz="2000" spc="-5" dirty="0">
                <a:solidFill>
                  <a:srgbClr val="222A35"/>
                </a:solidFill>
                <a:latin typeface="Gill Sans MT"/>
                <a:cs typeface="Gill Sans MT"/>
              </a:rPr>
              <a:t>SaaS</a:t>
            </a:r>
            <a:r>
              <a:rPr sz="2000" spc="5" dirty="0">
                <a:solidFill>
                  <a:srgbClr val="222A35"/>
                </a:solidFill>
                <a:latin typeface="Gill Sans MT"/>
                <a:cs typeface="Gill Sans MT"/>
              </a:rPr>
              <a:t> </a:t>
            </a:r>
            <a:r>
              <a:rPr sz="2000" spc="-5" dirty="0">
                <a:solidFill>
                  <a:srgbClr val="222A35"/>
                </a:solidFill>
                <a:latin typeface="Gill Sans MT"/>
                <a:cs typeface="Gill Sans MT"/>
              </a:rPr>
              <a:t>BI </a:t>
            </a:r>
            <a:r>
              <a:rPr sz="2000" dirty="0">
                <a:solidFill>
                  <a:srgbClr val="222A35"/>
                </a:solidFill>
                <a:latin typeface="Gill Sans MT"/>
                <a:cs typeface="Gill Sans MT"/>
              </a:rPr>
              <a:t>(Alpha)</a:t>
            </a:r>
            <a:endParaRPr sz="2000">
              <a:latin typeface="Gill Sans MT"/>
              <a:cs typeface="Gill Sans MT"/>
            </a:endParaRPr>
          </a:p>
          <a:p>
            <a:pPr marL="475615" indent="-285750">
              <a:lnSpc>
                <a:spcPct val="100000"/>
              </a:lnSpc>
              <a:spcBef>
                <a:spcPts val="265"/>
              </a:spcBef>
              <a:buFont typeface="Wingdings"/>
              <a:buChar char=""/>
              <a:tabLst>
                <a:tab pos="475615" algn="l"/>
                <a:tab pos="476250" algn="l"/>
              </a:tabLst>
            </a:pPr>
            <a:r>
              <a:rPr sz="2000" spc="-5" dirty="0">
                <a:solidFill>
                  <a:srgbClr val="222A35"/>
                </a:solidFill>
                <a:latin typeface="Gill Sans MT"/>
                <a:cs typeface="Gill Sans MT"/>
              </a:rPr>
              <a:t>Phase</a:t>
            </a:r>
            <a:r>
              <a:rPr sz="2000" dirty="0">
                <a:solidFill>
                  <a:srgbClr val="222A35"/>
                </a:solidFill>
                <a:latin typeface="Gill Sans MT"/>
                <a:cs typeface="Gill Sans MT"/>
              </a:rPr>
              <a:t> 3</a:t>
            </a:r>
            <a:r>
              <a:rPr sz="2000" spc="-5" dirty="0">
                <a:solidFill>
                  <a:srgbClr val="222A35"/>
                </a:solidFill>
                <a:latin typeface="Gill Sans MT"/>
                <a:cs typeface="Gill Sans MT"/>
              </a:rPr>
              <a:t> (6</a:t>
            </a:r>
            <a:r>
              <a:rPr sz="2000" spc="5" dirty="0">
                <a:solidFill>
                  <a:srgbClr val="222A35"/>
                </a:solidFill>
                <a:latin typeface="Gill Sans MT"/>
                <a:cs typeface="Gill Sans MT"/>
              </a:rPr>
              <a:t> </a:t>
            </a:r>
            <a:r>
              <a:rPr sz="2000" spc="-5" dirty="0">
                <a:solidFill>
                  <a:srgbClr val="222A35"/>
                </a:solidFill>
                <a:latin typeface="Gill Sans MT"/>
                <a:cs typeface="Gill Sans MT"/>
              </a:rPr>
              <a:t>months):</a:t>
            </a:r>
            <a:r>
              <a:rPr sz="2000" spc="-225" dirty="0">
                <a:solidFill>
                  <a:srgbClr val="222A35"/>
                </a:solidFill>
                <a:latin typeface="Gill Sans MT"/>
                <a:cs typeface="Gill Sans MT"/>
              </a:rPr>
              <a:t> </a:t>
            </a:r>
            <a:r>
              <a:rPr sz="2000" dirty="0">
                <a:solidFill>
                  <a:srgbClr val="222A35"/>
                </a:solidFill>
                <a:latin typeface="Gill Sans MT"/>
                <a:cs typeface="Gill Sans MT"/>
              </a:rPr>
              <a:t>Extended</a:t>
            </a:r>
            <a:r>
              <a:rPr sz="2000" spc="-25" dirty="0">
                <a:solidFill>
                  <a:srgbClr val="222A35"/>
                </a:solidFill>
                <a:latin typeface="Gill Sans MT"/>
                <a:cs typeface="Gill Sans MT"/>
              </a:rPr>
              <a:t> </a:t>
            </a:r>
            <a:r>
              <a:rPr sz="2000" spc="-5" dirty="0">
                <a:solidFill>
                  <a:srgbClr val="222A35"/>
                </a:solidFill>
                <a:latin typeface="Gill Sans MT"/>
                <a:cs typeface="Gill Sans MT"/>
              </a:rPr>
              <a:t>scale</a:t>
            </a:r>
            <a:r>
              <a:rPr sz="2000" dirty="0">
                <a:solidFill>
                  <a:srgbClr val="222A35"/>
                </a:solidFill>
                <a:latin typeface="Gill Sans MT"/>
                <a:cs typeface="Gill Sans MT"/>
              </a:rPr>
              <a:t> (offline)</a:t>
            </a:r>
            <a:r>
              <a:rPr sz="2000" spc="-25" dirty="0">
                <a:solidFill>
                  <a:srgbClr val="222A35"/>
                </a:solidFill>
                <a:latin typeface="Gill Sans MT"/>
                <a:cs typeface="Gill Sans MT"/>
              </a:rPr>
              <a:t> </a:t>
            </a:r>
            <a:r>
              <a:rPr sz="2000" dirty="0">
                <a:solidFill>
                  <a:srgbClr val="222A35"/>
                </a:solidFill>
                <a:latin typeface="Gill Sans MT"/>
                <a:cs typeface="Gill Sans MT"/>
              </a:rPr>
              <a:t>pilot</a:t>
            </a:r>
            <a:r>
              <a:rPr sz="2000" spc="-40" dirty="0">
                <a:solidFill>
                  <a:srgbClr val="222A35"/>
                </a:solidFill>
                <a:latin typeface="Gill Sans MT"/>
                <a:cs typeface="Gill Sans MT"/>
              </a:rPr>
              <a:t> </a:t>
            </a:r>
            <a:r>
              <a:rPr sz="2000" spc="-85" dirty="0">
                <a:solidFill>
                  <a:srgbClr val="222A35"/>
                </a:solidFill>
                <a:latin typeface="Gill Sans MT"/>
                <a:cs typeface="Gill Sans MT"/>
              </a:rPr>
              <a:t>(Ver.</a:t>
            </a:r>
            <a:r>
              <a:rPr sz="2000" spc="-195" dirty="0">
                <a:solidFill>
                  <a:srgbClr val="222A35"/>
                </a:solidFill>
                <a:latin typeface="Gill Sans MT"/>
                <a:cs typeface="Gill Sans MT"/>
              </a:rPr>
              <a:t> </a:t>
            </a:r>
            <a:r>
              <a:rPr sz="2000" spc="-5" dirty="0">
                <a:solidFill>
                  <a:srgbClr val="222A35"/>
                </a:solidFill>
                <a:latin typeface="Gill Sans MT"/>
                <a:cs typeface="Gill Sans MT"/>
              </a:rPr>
              <a:t>Beta),</a:t>
            </a:r>
            <a:r>
              <a:rPr sz="2000" spc="-415" dirty="0">
                <a:solidFill>
                  <a:srgbClr val="222A35"/>
                </a:solidFill>
                <a:latin typeface="Gill Sans MT"/>
                <a:cs typeface="Gill Sans MT"/>
              </a:rPr>
              <a:t> </a:t>
            </a:r>
            <a:r>
              <a:rPr sz="2000" spc="-5" dirty="0">
                <a:solidFill>
                  <a:srgbClr val="222A35"/>
                </a:solidFill>
                <a:latin typeface="Gill Sans MT"/>
                <a:cs typeface="Gill Sans MT"/>
              </a:rPr>
              <a:t>API</a:t>
            </a:r>
            <a:r>
              <a:rPr sz="2000" dirty="0">
                <a:solidFill>
                  <a:srgbClr val="222A35"/>
                </a:solidFill>
                <a:latin typeface="Gill Sans MT"/>
                <a:cs typeface="Gill Sans MT"/>
              </a:rPr>
              <a:t> tests</a:t>
            </a:r>
            <a:endParaRPr sz="2000">
              <a:latin typeface="Gill Sans MT"/>
              <a:cs typeface="Gill Sans MT"/>
            </a:endParaRPr>
          </a:p>
          <a:p>
            <a:pPr marL="475615" indent="-285750">
              <a:lnSpc>
                <a:spcPct val="100000"/>
              </a:lnSpc>
              <a:spcBef>
                <a:spcPts val="254"/>
              </a:spcBef>
              <a:buFont typeface="Wingdings"/>
              <a:buChar char=""/>
              <a:tabLst>
                <a:tab pos="475615" algn="l"/>
                <a:tab pos="476250" algn="l"/>
              </a:tabLst>
            </a:pPr>
            <a:r>
              <a:rPr sz="2000" spc="-5" dirty="0">
                <a:solidFill>
                  <a:srgbClr val="222A35"/>
                </a:solidFill>
                <a:latin typeface="Gill Sans MT"/>
                <a:cs typeface="Gill Sans MT"/>
              </a:rPr>
              <a:t>Phase </a:t>
            </a:r>
            <a:r>
              <a:rPr sz="2000" dirty="0">
                <a:solidFill>
                  <a:srgbClr val="222A35"/>
                </a:solidFill>
                <a:latin typeface="Gill Sans MT"/>
                <a:cs typeface="Gill Sans MT"/>
              </a:rPr>
              <a:t>4 (6 </a:t>
            </a:r>
            <a:r>
              <a:rPr sz="2000" spc="-5" dirty="0">
                <a:solidFill>
                  <a:srgbClr val="222A35"/>
                </a:solidFill>
                <a:latin typeface="Gill Sans MT"/>
                <a:cs typeface="Gill Sans MT"/>
              </a:rPr>
              <a:t>months): </a:t>
            </a:r>
            <a:r>
              <a:rPr sz="2000" dirty="0">
                <a:solidFill>
                  <a:srgbClr val="222A35"/>
                </a:solidFill>
                <a:latin typeface="Gill Sans MT"/>
                <a:cs typeface="Gill Sans MT"/>
              </a:rPr>
              <a:t>Online </a:t>
            </a:r>
            <a:r>
              <a:rPr sz="2000" spc="-10" dirty="0">
                <a:solidFill>
                  <a:srgbClr val="222A35"/>
                </a:solidFill>
                <a:latin typeface="Gill Sans MT"/>
                <a:cs typeface="Gill Sans MT"/>
              </a:rPr>
              <a:t>production </a:t>
            </a:r>
            <a:r>
              <a:rPr sz="2000" spc="-5" dirty="0">
                <a:solidFill>
                  <a:srgbClr val="222A35"/>
                </a:solidFill>
                <a:latin typeface="Gill Sans MT"/>
                <a:cs typeface="Gill Sans MT"/>
              </a:rPr>
              <a:t>deployment of SaaS BI</a:t>
            </a:r>
            <a:r>
              <a:rPr sz="2000" spc="-390" dirty="0">
                <a:solidFill>
                  <a:srgbClr val="222A35"/>
                </a:solidFill>
                <a:latin typeface="Gill Sans MT"/>
                <a:cs typeface="Gill Sans MT"/>
              </a:rPr>
              <a:t> </a:t>
            </a:r>
            <a:r>
              <a:rPr sz="2000" spc="-85" dirty="0">
                <a:solidFill>
                  <a:srgbClr val="222A35"/>
                </a:solidFill>
                <a:latin typeface="Gill Sans MT"/>
                <a:cs typeface="Gill Sans MT"/>
              </a:rPr>
              <a:t>(Ver. </a:t>
            </a:r>
            <a:r>
              <a:rPr sz="2000" spc="5" dirty="0">
                <a:solidFill>
                  <a:srgbClr val="222A35"/>
                </a:solidFill>
                <a:latin typeface="Gill Sans MT"/>
                <a:cs typeface="Gill Sans MT"/>
              </a:rPr>
              <a:t>1.0)</a:t>
            </a:r>
            <a:endParaRPr sz="2000">
              <a:latin typeface="Gill Sans MT"/>
              <a:cs typeface="Gill Sans MT"/>
            </a:endParaRPr>
          </a:p>
        </p:txBody>
      </p:sp>
      <p:sp>
        <p:nvSpPr>
          <p:cNvPr id="8" name="object 8"/>
          <p:cNvSpPr/>
          <p:nvPr/>
        </p:nvSpPr>
        <p:spPr>
          <a:xfrm>
            <a:off x="8551164" y="1126236"/>
            <a:ext cx="3543299" cy="3442715"/>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8813692" y="1397448"/>
            <a:ext cx="3265804" cy="1976120"/>
          </a:xfrm>
          <a:prstGeom prst="rect">
            <a:avLst/>
          </a:prstGeom>
        </p:spPr>
        <p:txBody>
          <a:bodyPr vert="horz" wrap="square" lIns="0" tIns="12065" rIns="0" bIns="0" rtlCol="0">
            <a:spAutoFit/>
          </a:bodyPr>
          <a:lstStyle/>
          <a:p>
            <a:pPr marL="12700" marR="292100">
              <a:lnSpc>
                <a:spcPct val="100000"/>
              </a:lnSpc>
              <a:spcBef>
                <a:spcPts val="95"/>
              </a:spcBef>
            </a:pPr>
            <a:r>
              <a:rPr sz="1600" b="1" spc="-10" dirty="0">
                <a:latin typeface="Calibri"/>
                <a:cs typeface="Calibri"/>
              </a:rPr>
              <a:t>&lt;BSCO </a:t>
            </a:r>
            <a:r>
              <a:rPr sz="1600" b="1" spc="-5" dirty="0">
                <a:latin typeface="Calibri"/>
                <a:cs typeface="Calibri"/>
              </a:rPr>
              <a:t>#GUID&gt; in </a:t>
            </a:r>
            <a:r>
              <a:rPr sz="1600" b="1" spc="-10" dirty="0">
                <a:latin typeface="Calibri"/>
                <a:cs typeface="Calibri"/>
              </a:rPr>
              <a:t>blockchain </a:t>
            </a:r>
            <a:r>
              <a:rPr sz="1600" b="1" spc="-5" dirty="0">
                <a:latin typeface="Calibri"/>
                <a:cs typeface="Calibri"/>
              </a:rPr>
              <a:t>BIM  Geometry</a:t>
            </a:r>
            <a:r>
              <a:rPr sz="1600" b="1" spc="-5" dirty="0">
                <a:solidFill>
                  <a:srgbClr val="287F30"/>
                </a:solidFill>
                <a:latin typeface="Calibri"/>
                <a:cs typeface="Calibri"/>
              </a:rPr>
              <a:t>: </a:t>
            </a:r>
            <a:r>
              <a:rPr sz="1600" spc="-5" dirty="0">
                <a:solidFill>
                  <a:srgbClr val="287F30"/>
                </a:solidFill>
                <a:latin typeface="Calibri"/>
                <a:cs typeface="Calibri"/>
              </a:rPr>
              <a:t>As-designed </a:t>
            </a:r>
            <a:r>
              <a:rPr sz="1600" spc="-25" dirty="0">
                <a:solidFill>
                  <a:srgbClr val="287F30"/>
                </a:solidFill>
                <a:latin typeface="Calibri"/>
                <a:cs typeface="Calibri"/>
              </a:rPr>
              <a:t>3D, </a:t>
            </a:r>
            <a:r>
              <a:rPr sz="1600" spc="-5" dirty="0">
                <a:solidFill>
                  <a:srgbClr val="287F30"/>
                </a:solidFill>
                <a:latin typeface="Calibri"/>
                <a:cs typeface="Calibri"/>
              </a:rPr>
              <a:t>as-is </a:t>
            </a:r>
            <a:r>
              <a:rPr sz="1600" spc="-10" dirty="0">
                <a:solidFill>
                  <a:srgbClr val="287F30"/>
                </a:solidFill>
                <a:latin typeface="Calibri"/>
                <a:cs typeface="Calibri"/>
              </a:rPr>
              <a:t>3D  </a:t>
            </a:r>
            <a:r>
              <a:rPr sz="1600" b="1" spc="-5" dirty="0">
                <a:latin typeface="Calibri"/>
                <a:cs typeface="Calibri"/>
              </a:rPr>
              <a:t>Semantics</a:t>
            </a:r>
            <a:r>
              <a:rPr sz="1600" b="1" spc="-5" dirty="0">
                <a:solidFill>
                  <a:srgbClr val="287F30"/>
                </a:solidFill>
                <a:latin typeface="Calibri"/>
                <a:cs typeface="Calibri"/>
              </a:rPr>
              <a:t>: </a:t>
            </a:r>
            <a:r>
              <a:rPr sz="1600" spc="-5" dirty="0">
                <a:solidFill>
                  <a:srgbClr val="2E75B6"/>
                </a:solidFill>
                <a:latin typeface="Calibri"/>
                <a:cs typeface="Calibri"/>
              </a:rPr>
              <a:t>2D </a:t>
            </a:r>
            <a:r>
              <a:rPr sz="1600" spc="-10" dirty="0">
                <a:solidFill>
                  <a:srgbClr val="2E75B6"/>
                </a:solidFill>
                <a:latin typeface="Calibri"/>
                <a:cs typeface="Calibri"/>
              </a:rPr>
              <a:t>geolocation</a:t>
            </a:r>
            <a:r>
              <a:rPr sz="1600" spc="10" dirty="0">
                <a:solidFill>
                  <a:srgbClr val="2E75B6"/>
                </a:solidFill>
                <a:latin typeface="Calibri"/>
                <a:cs typeface="Calibri"/>
              </a:rPr>
              <a:t> </a:t>
            </a:r>
            <a:r>
              <a:rPr sz="1600" spc="-5" dirty="0">
                <a:solidFill>
                  <a:srgbClr val="2E75B6"/>
                </a:solidFill>
                <a:latin typeface="Calibri"/>
                <a:cs typeface="Calibri"/>
              </a:rPr>
              <a:t>list,</a:t>
            </a:r>
            <a:endParaRPr sz="1600">
              <a:latin typeface="Calibri"/>
              <a:cs typeface="Calibri"/>
            </a:endParaRPr>
          </a:p>
          <a:p>
            <a:pPr marL="57785" marR="147955" indent="-45720">
              <a:lnSpc>
                <a:spcPct val="100000"/>
              </a:lnSpc>
            </a:pPr>
            <a:r>
              <a:rPr sz="1600" spc="-5" dirty="0">
                <a:solidFill>
                  <a:srgbClr val="2E75B6"/>
                </a:solidFill>
                <a:latin typeface="Calibri"/>
                <a:cs typeface="Calibri"/>
              </a:rPr>
              <a:t>3D motion curves</a:t>
            </a:r>
            <a:r>
              <a:rPr sz="1600" spc="-5" dirty="0">
                <a:latin typeface="Calibri"/>
                <a:cs typeface="Calibri"/>
              </a:rPr>
              <a:t>, </a:t>
            </a:r>
            <a:r>
              <a:rPr sz="1600" spc="-5" dirty="0">
                <a:solidFill>
                  <a:srgbClr val="2E75B6"/>
                </a:solidFill>
                <a:latin typeface="Calibri"/>
                <a:cs typeface="Calibri"/>
              </a:rPr>
              <a:t>time series</a:t>
            </a:r>
            <a:r>
              <a:rPr sz="1600" spc="-5" dirty="0">
                <a:latin typeface="Calibri"/>
                <a:cs typeface="Calibri"/>
              </a:rPr>
              <a:t>, </a:t>
            </a:r>
            <a:r>
              <a:rPr sz="1600" spc="-10" dirty="0">
                <a:solidFill>
                  <a:srgbClr val="2E75B6"/>
                </a:solidFill>
                <a:latin typeface="Calibri"/>
                <a:cs typeface="Calibri"/>
              </a:rPr>
              <a:t>status</a:t>
            </a:r>
            <a:r>
              <a:rPr sz="1600" spc="-10" dirty="0">
                <a:latin typeface="Calibri"/>
                <a:cs typeface="Calibri"/>
              </a:rPr>
              <a:t>,  </a:t>
            </a:r>
            <a:r>
              <a:rPr sz="1600" spc="-5" dirty="0">
                <a:solidFill>
                  <a:srgbClr val="287F30"/>
                </a:solidFill>
                <a:latin typeface="Calibri"/>
                <a:cs typeface="Calibri"/>
              </a:rPr>
              <a:t>assembly </a:t>
            </a:r>
            <a:r>
              <a:rPr sz="1600" spc="-35" dirty="0">
                <a:solidFill>
                  <a:srgbClr val="287F30"/>
                </a:solidFill>
                <a:latin typeface="Calibri"/>
                <a:cs typeface="Calibri"/>
              </a:rPr>
              <a:t>error</a:t>
            </a:r>
            <a:r>
              <a:rPr sz="1600" spc="-35" dirty="0">
                <a:latin typeface="Calibri"/>
                <a:cs typeface="Calibri"/>
              </a:rPr>
              <a:t>,</a:t>
            </a:r>
            <a:r>
              <a:rPr sz="1600" spc="35" dirty="0">
                <a:latin typeface="Calibri"/>
                <a:cs typeface="Calibri"/>
              </a:rPr>
              <a:t> </a:t>
            </a:r>
            <a:r>
              <a:rPr sz="1600" spc="-5" dirty="0">
                <a:latin typeface="Calibri"/>
                <a:cs typeface="Calibri"/>
              </a:rPr>
              <a:t>…</a:t>
            </a:r>
            <a:endParaRPr sz="1600">
              <a:latin typeface="Calibri"/>
              <a:cs typeface="Calibri"/>
            </a:endParaRPr>
          </a:p>
          <a:p>
            <a:pPr marL="12700" marR="5080">
              <a:lnSpc>
                <a:spcPct val="100000"/>
              </a:lnSpc>
            </a:pPr>
            <a:r>
              <a:rPr sz="1600" b="1" spc="-10" dirty="0">
                <a:latin typeface="Calibri"/>
                <a:cs typeface="Calibri"/>
              </a:rPr>
              <a:t>Relation</a:t>
            </a:r>
            <a:r>
              <a:rPr sz="1600" spc="-10" dirty="0">
                <a:latin typeface="Calibri"/>
                <a:cs typeface="Calibri"/>
              </a:rPr>
              <a:t>: </a:t>
            </a:r>
            <a:r>
              <a:rPr sz="1600" spc="-25" dirty="0">
                <a:solidFill>
                  <a:srgbClr val="2E75B6"/>
                </a:solidFill>
                <a:latin typeface="Calibri"/>
                <a:cs typeface="Calibri"/>
              </a:rPr>
              <a:t>Receiver</a:t>
            </a:r>
            <a:r>
              <a:rPr sz="1600" spc="-25" dirty="0">
                <a:latin typeface="Calibri"/>
                <a:cs typeface="Calibri"/>
              </a:rPr>
              <a:t>, </a:t>
            </a:r>
            <a:r>
              <a:rPr sz="1600" spc="-5" dirty="0">
                <a:solidFill>
                  <a:srgbClr val="2E75B6"/>
                </a:solidFill>
                <a:latin typeface="Calibri"/>
                <a:cs typeface="Calibri"/>
              </a:rPr>
              <a:t>site </a:t>
            </a:r>
            <a:r>
              <a:rPr sz="1600" spc="-15" dirty="0">
                <a:solidFill>
                  <a:srgbClr val="2E75B6"/>
                </a:solidFill>
                <a:latin typeface="Calibri"/>
                <a:cs typeface="Calibri"/>
              </a:rPr>
              <a:t>storage</a:t>
            </a:r>
            <a:r>
              <a:rPr sz="1600" spc="-15" dirty="0">
                <a:latin typeface="Calibri"/>
                <a:cs typeface="Calibri"/>
              </a:rPr>
              <a:t>, </a:t>
            </a:r>
            <a:r>
              <a:rPr sz="1600" spc="-15" dirty="0">
                <a:solidFill>
                  <a:srgbClr val="2E75B6"/>
                </a:solidFill>
                <a:latin typeface="Calibri"/>
                <a:cs typeface="Calibri"/>
              </a:rPr>
              <a:t>storage  </a:t>
            </a:r>
            <a:r>
              <a:rPr sz="1600" spc="-10" dirty="0">
                <a:solidFill>
                  <a:srgbClr val="2E75B6"/>
                </a:solidFill>
                <a:latin typeface="Calibri"/>
                <a:cs typeface="Calibri"/>
              </a:rPr>
              <a:t>inspectors</a:t>
            </a:r>
            <a:r>
              <a:rPr sz="1600" spc="-10" dirty="0">
                <a:latin typeface="Calibri"/>
                <a:cs typeface="Calibri"/>
              </a:rPr>
              <a:t>, </a:t>
            </a:r>
            <a:r>
              <a:rPr sz="1600" spc="-5" dirty="0">
                <a:solidFill>
                  <a:srgbClr val="287F30"/>
                </a:solidFill>
                <a:latin typeface="Calibri"/>
                <a:cs typeface="Calibri"/>
              </a:rPr>
              <a:t>assembly schedule</a:t>
            </a:r>
            <a:r>
              <a:rPr sz="1600" spc="-5" dirty="0">
                <a:solidFill>
                  <a:srgbClr val="2E75B6"/>
                </a:solidFill>
                <a:latin typeface="Calibri"/>
                <a:cs typeface="Calibri"/>
              </a:rPr>
              <a:t>, </a:t>
            </a:r>
            <a:r>
              <a:rPr sz="1600" spc="-15" dirty="0">
                <a:solidFill>
                  <a:srgbClr val="287F30"/>
                </a:solidFill>
                <a:latin typeface="Calibri"/>
                <a:cs typeface="Calibri"/>
              </a:rPr>
              <a:t>crane</a:t>
            </a:r>
            <a:r>
              <a:rPr sz="1600" spc="-15" dirty="0">
                <a:latin typeface="Calibri"/>
                <a:cs typeface="Calibri"/>
              </a:rPr>
              <a:t>,  </a:t>
            </a:r>
            <a:r>
              <a:rPr sz="1600" spc="-10" dirty="0">
                <a:solidFill>
                  <a:srgbClr val="2E75B6"/>
                </a:solidFill>
                <a:latin typeface="Calibri"/>
                <a:cs typeface="Calibri"/>
              </a:rPr>
              <a:t>erection </a:t>
            </a:r>
            <a:r>
              <a:rPr sz="1600" spc="-20" dirty="0">
                <a:solidFill>
                  <a:srgbClr val="2E75B6"/>
                </a:solidFill>
                <a:latin typeface="Calibri"/>
                <a:cs typeface="Calibri"/>
              </a:rPr>
              <a:t>inspector</a:t>
            </a:r>
            <a:r>
              <a:rPr sz="1600" spc="-20" dirty="0">
                <a:latin typeface="Calibri"/>
                <a:cs typeface="Calibri"/>
              </a:rPr>
              <a:t>, </a:t>
            </a:r>
            <a:r>
              <a:rPr sz="1600" spc="-5" dirty="0">
                <a:solidFill>
                  <a:srgbClr val="287F30"/>
                </a:solidFill>
                <a:latin typeface="Calibri"/>
                <a:cs typeface="Calibri"/>
              </a:rPr>
              <a:t>photos</a:t>
            </a:r>
            <a:r>
              <a:rPr sz="1600" spc="-5" dirty="0">
                <a:latin typeface="Calibri"/>
                <a:cs typeface="Calibri"/>
              </a:rPr>
              <a:t>, </a:t>
            </a:r>
            <a:r>
              <a:rPr sz="1600" spc="-10" dirty="0">
                <a:solidFill>
                  <a:srgbClr val="287F30"/>
                </a:solidFill>
                <a:latin typeface="Calibri"/>
                <a:cs typeface="Calibri"/>
              </a:rPr>
              <a:t>payment</a:t>
            </a:r>
            <a:r>
              <a:rPr sz="1600" spc="45" dirty="0">
                <a:solidFill>
                  <a:srgbClr val="287F30"/>
                </a:solidFill>
                <a:latin typeface="Calibri"/>
                <a:cs typeface="Calibri"/>
              </a:rPr>
              <a:t> </a:t>
            </a:r>
            <a:r>
              <a:rPr sz="1600" spc="-5" dirty="0">
                <a:latin typeface="Calibri"/>
                <a:cs typeface="Calibri"/>
              </a:rPr>
              <a:t>…</a:t>
            </a:r>
            <a:endParaRPr sz="1600">
              <a:latin typeface="Calibri"/>
              <a:cs typeface="Calibri"/>
            </a:endParaRPr>
          </a:p>
        </p:txBody>
      </p:sp>
      <p:sp>
        <p:nvSpPr>
          <p:cNvPr id="10" name="object 10"/>
          <p:cNvSpPr/>
          <p:nvPr/>
        </p:nvSpPr>
        <p:spPr>
          <a:xfrm>
            <a:off x="8932164" y="4209288"/>
            <a:ext cx="408431" cy="40994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59580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9982200" y="6383466"/>
            <a:ext cx="1123344" cy="278070"/>
          </a:xfrm>
          <a:prstGeom prst="rect">
            <a:avLst/>
          </a:prstGeom>
        </p:spPr>
      </p:pic>
      <p:cxnSp>
        <p:nvCxnSpPr>
          <p:cNvPr id="6" name="Straight Connector 5"/>
          <p:cNvCxnSpPr/>
          <p:nvPr/>
        </p:nvCxnSpPr>
        <p:spPr>
          <a:xfrm>
            <a:off x="11028181" y="6443500"/>
            <a:ext cx="0" cy="126531"/>
          </a:xfrm>
          <a:prstGeom prst="line">
            <a:avLst/>
          </a:prstGeom>
          <a:ln w="12700">
            <a:solidFill>
              <a:srgbClr val="5E647C"/>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8610600" y="6327935"/>
            <a:ext cx="2743200" cy="365125"/>
          </a:xfrm>
        </p:spPr>
        <p:txBody>
          <a:bodyPr/>
          <a:lstStyle/>
          <a:p>
            <a:fld id="{4F509CBE-1D59-470B-A45E-FE654AF591FB}" type="slidenum">
              <a:rPr lang="en-HK" smtClean="0"/>
              <a:t>3</a:t>
            </a:fld>
            <a:endParaRPr lang="en-HK"/>
          </a:p>
        </p:txBody>
      </p:sp>
      <p:sp>
        <p:nvSpPr>
          <p:cNvPr id="45" name="Title 1"/>
          <p:cNvSpPr txBox="1">
            <a:spLocks/>
          </p:cNvSpPr>
          <p:nvPr/>
        </p:nvSpPr>
        <p:spPr>
          <a:xfrm>
            <a:off x="1246672" y="215878"/>
            <a:ext cx="4121446" cy="46436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2E3047"/>
                </a:solidFill>
                <a:latin typeface="Cambria" panose="02040503050406030204" pitchFamily="18" charset="0"/>
                <a:ea typeface="Cambria" panose="02040503050406030204" pitchFamily="18" charset="0"/>
                <a:cs typeface="Arial" panose="020B0604020202020204" pitchFamily="34" charset="0"/>
              </a:rPr>
              <a:t>Application Scenarios</a:t>
            </a:r>
          </a:p>
        </p:txBody>
      </p:sp>
      <p:grpSp>
        <p:nvGrpSpPr>
          <p:cNvPr id="47" name="Group 46"/>
          <p:cNvGrpSpPr/>
          <p:nvPr/>
        </p:nvGrpSpPr>
        <p:grpSpPr>
          <a:xfrm>
            <a:off x="505150" y="312876"/>
            <a:ext cx="741522" cy="251362"/>
            <a:chOff x="23969" y="245027"/>
            <a:chExt cx="796956" cy="270153"/>
          </a:xfrm>
        </p:grpSpPr>
        <p:sp>
          <p:nvSpPr>
            <p:cNvPr id="48" name="Cube 47"/>
            <p:cNvSpPr/>
            <p:nvPr/>
          </p:nvSpPr>
          <p:spPr>
            <a:xfrm>
              <a:off x="23969" y="245578"/>
              <a:ext cx="265109" cy="269601"/>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9" name="Cube 48"/>
            <p:cNvSpPr/>
            <p:nvPr/>
          </p:nvSpPr>
          <p:spPr>
            <a:xfrm>
              <a:off x="289621" y="245027"/>
              <a:ext cx="265652" cy="270152"/>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0" name="Cube 49"/>
            <p:cNvSpPr/>
            <p:nvPr/>
          </p:nvSpPr>
          <p:spPr>
            <a:xfrm>
              <a:off x="555273" y="245028"/>
              <a:ext cx="265652" cy="270152"/>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grpSp>
      <p:grpSp>
        <p:nvGrpSpPr>
          <p:cNvPr id="36" name="Group 35"/>
          <p:cNvGrpSpPr/>
          <p:nvPr/>
        </p:nvGrpSpPr>
        <p:grpSpPr>
          <a:xfrm>
            <a:off x="9821425" y="6423122"/>
            <a:ext cx="184278" cy="166192"/>
            <a:chOff x="6738230" y="314450"/>
            <a:chExt cx="1261526" cy="1191864"/>
          </a:xfrm>
        </p:grpSpPr>
        <p:pic>
          <p:nvPicPr>
            <p:cNvPr id="37" name="Picture 36"/>
            <p:cNvPicPr>
              <a:picLocks noChangeAspect="1"/>
            </p:cNvPicPr>
            <p:nvPr/>
          </p:nvPicPr>
          <p:blipFill>
            <a:blip r:embed="rId3"/>
            <a:stretch>
              <a:fillRect/>
            </a:stretch>
          </p:blipFill>
          <p:spPr>
            <a:xfrm>
              <a:off x="6738230" y="322298"/>
              <a:ext cx="1261526" cy="1184016"/>
            </a:xfrm>
            <a:prstGeom prst="rect">
              <a:avLst/>
            </a:prstGeom>
          </p:spPr>
        </p:pic>
        <p:sp>
          <p:nvSpPr>
            <p:cNvPr id="38" name="Parallelogram 37"/>
            <p:cNvSpPr/>
            <p:nvPr/>
          </p:nvSpPr>
          <p:spPr>
            <a:xfrm rot="8047731" flipV="1">
              <a:off x="7282539" y="407457"/>
              <a:ext cx="471309" cy="285296"/>
            </a:xfrm>
            <a:prstGeom prst="parallelogram">
              <a:avLst>
                <a:gd name="adj" fmla="val 52821"/>
              </a:avLst>
            </a:prstGeom>
            <a:solidFill>
              <a:srgbClr val="3BB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40" name="Parallelogram 39"/>
            <p:cNvSpPr/>
            <p:nvPr/>
          </p:nvSpPr>
          <p:spPr>
            <a:xfrm rot="11701053">
              <a:off x="7005546" y="1140472"/>
              <a:ext cx="477844" cy="269399"/>
            </a:xfrm>
            <a:prstGeom prst="parallelogram">
              <a:avLst>
                <a:gd name="adj" fmla="val 57880"/>
              </a:avLst>
            </a:prstGeom>
            <a:solidFill>
              <a:srgbClr val="5E6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50" y="6275099"/>
            <a:ext cx="1757923" cy="358574"/>
          </a:xfrm>
          <a:prstGeom prst="rect">
            <a:avLst/>
          </a:prstGeom>
        </p:spPr>
      </p:pic>
      <p:sp>
        <p:nvSpPr>
          <p:cNvPr id="17" name="Cube 16"/>
          <p:cNvSpPr/>
          <p:nvPr/>
        </p:nvSpPr>
        <p:spPr>
          <a:xfrm>
            <a:off x="505151" y="313389"/>
            <a:ext cx="246669" cy="250848"/>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8" name="Picture 2" descr="Link Chain Svg Png Icon Free Download (#448372) - OnlineWebFonts.COM"/>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691473" flipH="1" flipV="1">
            <a:off x="715101" y="400177"/>
            <a:ext cx="76985" cy="76985"/>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p:cNvSpPr/>
          <p:nvPr/>
        </p:nvSpPr>
        <p:spPr>
          <a:xfrm>
            <a:off x="752324" y="312877"/>
            <a:ext cx="247174" cy="251361"/>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1" name="Picture 2" descr="Link Chain Svg Png Icon Free Download (#448372) - OnlineWebFonts.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691473" flipH="1" flipV="1">
            <a:off x="964301" y="401651"/>
            <a:ext cx="74046" cy="74046"/>
          </a:xfrm>
          <a:prstGeom prst="rect">
            <a:avLst/>
          </a:prstGeom>
          <a:noFill/>
          <a:extLst>
            <a:ext uri="{909E8E84-426E-40DD-AFC4-6F175D3DCCD1}">
              <a14:hiddenFill xmlns:a14="http://schemas.microsoft.com/office/drawing/2010/main">
                <a:solidFill>
                  <a:srgbClr val="FFFFFF"/>
                </a:solidFill>
              </a14:hiddenFill>
            </a:ext>
          </a:extLst>
        </p:spPr>
      </p:pic>
      <p:sp>
        <p:nvSpPr>
          <p:cNvPr id="22" name="Cube 21"/>
          <p:cNvSpPr/>
          <p:nvPr/>
        </p:nvSpPr>
        <p:spPr>
          <a:xfrm>
            <a:off x="999498" y="312878"/>
            <a:ext cx="247174" cy="251361"/>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pic>
        <p:nvPicPr>
          <p:cNvPr id="23"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971404" y="421295"/>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730733" y="421294"/>
            <a:ext cx="45719" cy="45719"/>
          </a:xfrm>
          <a:prstGeom prst="rect">
            <a:avLst/>
          </a:prstGeom>
          <a:noFill/>
          <a:extLst>
            <a:ext uri="{909E8E84-426E-40DD-AFC4-6F175D3DCCD1}">
              <a14:hiddenFill xmlns:a14="http://schemas.microsoft.com/office/drawing/2010/main">
                <a:solidFill>
                  <a:srgbClr val="FFFFFF"/>
                </a:solidFill>
              </a14:hiddenFill>
            </a:ext>
          </a:extLst>
        </p:spPr>
      </p:pic>
      <p:sp>
        <p:nvSpPr>
          <p:cNvPr id="25" name="object 12">
            <a:extLst>
              <a:ext uri="{FF2B5EF4-FFF2-40B4-BE49-F238E27FC236}">
                <a16:creationId xmlns:a16="http://schemas.microsoft.com/office/drawing/2014/main" id="{0FF211B7-3840-47C2-9840-3B0A11D0EBC8}"/>
              </a:ext>
            </a:extLst>
          </p:cNvPr>
          <p:cNvSpPr txBox="1"/>
          <p:nvPr/>
        </p:nvSpPr>
        <p:spPr>
          <a:xfrm>
            <a:off x="505150" y="842060"/>
            <a:ext cx="10359390" cy="321242"/>
          </a:xfrm>
          <a:prstGeom prst="rect">
            <a:avLst/>
          </a:prstGeom>
        </p:spPr>
        <p:txBody>
          <a:bodyPr vert="horz" wrap="square" lIns="0" tIns="13335" rIns="0" bIns="0" rtlCol="0">
            <a:spAutoFit/>
          </a:bodyPr>
          <a:lstStyle/>
          <a:p>
            <a:pPr marL="12700">
              <a:lnSpc>
                <a:spcPct val="100000"/>
              </a:lnSpc>
              <a:spcBef>
                <a:spcPts val="105"/>
              </a:spcBef>
            </a:pPr>
            <a:r>
              <a:rPr sz="2000" spc="-5" dirty="0">
                <a:latin typeface="Gill Sans MT"/>
                <a:cs typeface="Gill Sans MT"/>
              </a:rPr>
              <a:t>Universal, decentralized, multi-stakeholders (e.g., for MiC) in the construction industry in Hong Kong</a:t>
            </a:r>
          </a:p>
        </p:txBody>
      </p:sp>
      <p:grpSp>
        <p:nvGrpSpPr>
          <p:cNvPr id="26" name="object 8">
            <a:extLst>
              <a:ext uri="{FF2B5EF4-FFF2-40B4-BE49-F238E27FC236}">
                <a16:creationId xmlns:a16="http://schemas.microsoft.com/office/drawing/2014/main" id="{357FCBEB-E324-4896-A8B9-8B806D17BBEF}"/>
              </a:ext>
            </a:extLst>
          </p:cNvPr>
          <p:cNvGrpSpPr/>
          <p:nvPr/>
        </p:nvGrpSpPr>
        <p:grpSpPr>
          <a:xfrm>
            <a:off x="369377" y="3725888"/>
            <a:ext cx="11417935" cy="2228215"/>
            <a:chOff x="352043" y="4002023"/>
            <a:chExt cx="11417935" cy="2228215"/>
          </a:xfrm>
        </p:grpSpPr>
        <p:sp>
          <p:nvSpPr>
            <p:cNvPr id="27" name="object 9">
              <a:extLst>
                <a:ext uri="{FF2B5EF4-FFF2-40B4-BE49-F238E27FC236}">
                  <a16:creationId xmlns:a16="http://schemas.microsoft.com/office/drawing/2014/main" id="{3229E833-D493-434F-874B-A7EB73241AD1}"/>
                </a:ext>
              </a:extLst>
            </p:cNvPr>
            <p:cNvSpPr/>
            <p:nvPr/>
          </p:nvSpPr>
          <p:spPr>
            <a:xfrm>
              <a:off x="352044" y="4002023"/>
              <a:ext cx="11417935" cy="2228215"/>
            </a:xfrm>
            <a:custGeom>
              <a:avLst/>
              <a:gdLst/>
              <a:ahLst/>
              <a:cxnLst/>
              <a:rect l="l" t="t" r="r" b="b"/>
              <a:pathLst>
                <a:path w="11417935" h="2228215">
                  <a:moveTo>
                    <a:pt x="11417808" y="0"/>
                  </a:moveTo>
                  <a:lnTo>
                    <a:pt x="0" y="0"/>
                  </a:lnTo>
                  <a:lnTo>
                    <a:pt x="0" y="82296"/>
                  </a:lnTo>
                  <a:lnTo>
                    <a:pt x="0" y="2228088"/>
                  </a:lnTo>
                  <a:lnTo>
                    <a:pt x="11417808" y="2228088"/>
                  </a:lnTo>
                  <a:lnTo>
                    <a:pt x="11417808" y="82296"/>
                  </a:lnTo>
                  <a:lnTo>
                    <a:pt x="11417808" y="0"/>
                  </a:lnTo>
                  <a:close/>
                </a:path>
              </a:pathLst>
            </a:custGeom>
            <a:solidFill>
              <a:srgbClr val="F2F2F2"/>
            </a:solidFill>
          </p:spPr>
          <p:txBody>
            <a:bodyPr wrap="square" lIns="0" tIns="0" rIns="0" bIns="0" rtlCol="0"/>
            <a:lstStyle/>
            <a:p>
              <a:endParaRPr/>
            </a:p>
          </p:txBody>
        </p:sp>
        <p:sp>
          <p:nvSpPr>
            <p:cNvPr id="28" name="object 10">
              <a:extLst>
                <a:ext uri="{FF2B5EF4-FFF2-40B4-BE49-F238E27FC236}">
                  <a16:creationId xmlns:a16="http://schemas.microsoft.com/office/drawing/2014/main" id="{4A2C1E27-AC98-4057-A0CF-2761855CF8EE}"/>
                </a:ext>
              </a:extLst>
            </p:cNvPr>
            <p:cNvSpPr/>
            <p:nvPr/>
          </p:nvSpPr>
          <p:spPr>
            <a:xfrm>
              <a:off x="2328672" y="4796027"/>
              <a:ext cx="931163" cy="928306"/>
            </a:xfrm>
            <a:prstGeom prst="rect">
              <a:avLst/>
            </a:prstGeom>
            <a:blipFill>
              <a:blip r:embed="rId7" cstate="print"/>
              <a:stretch>
                <a:fillRect/>
              </a:stretch>
            </a:blipFill>
          </p:spPr>
          <p:txBody>
            <a:bodyPr wrap="square" lIns="0" tIns="0" rIns="0" bIns="0" rtlCol="0"/>
            <a:lstStyle/>
            <a:p>
              <a:endParaRPr/>
            </a:p>
          </p:txBody>
        </p:sp>
      </p:grpSp>
      <p:sp>
        <p:nvSpPr>
          <p:cNvPr id="29" name="object 13">
            <a:extLst>
              <a:ext uri="{FF2B5EF4-FFF2-40B4-BE49-F238E27FC236}">
                <a16:creationId xmlns:a16="http://schemas.microsoft.com/office/drawing/2014/main" id="{87198620-685F-410B-84C7-F9F194022A26}"/>
              </a:ext>
            </a:extLst>
          </p:cNvPr>
          <p:cNvSpPr txBox="1"/>
          <p:nvPr/>
        </p:nvSpPr>
        <p:spPr>
          <a:xfrm>
            <a:off x="633432" y="1445386"/>
            <a:ext cx="64135" cy="295275"/>
          </a:xfrm>
          <a:prstGeom prst="rect">
            <a:avLst/>
          </a:prstGeom>
        </p:spPr>
        <p:txBody>
          <a:bodyPr vert="horz" wrap="square" lIns="0" tIns="0" rIns="0" bIns="0" rtlCol="0">
            <a:spAutoFit/>
          </a:bodyPr>
          <a:lstStyle/>
          <a:p>
            <a:pPr>
              <a:lnSpc>
                <a:spcPts val="2260"/>
              </a:lnSpc>
            </a:pPr>
            <a:r>
              <a:rPr sz="2000" dirty="0">
                <a:solidFill>
                  <a:srgbClr val="3E3E3E"/>
                </a:solidFill>
                <a:latin typeface="Gill Sans MT"/>
                <a:cs typeface="Gill Sans MT"/>
              </a:rPr>
              <a:t>I</a:t>
            </a:r>
            <a:endParaRPr sz="2000">
              <a:latin typeface="Gill Sans MT"/>
              <a:cs typeface="Gill Sans MT"/>
            </a:endParaRPr>
          </a:p>
        </p:txBody>
      </p:sp>
      <p:sp>
        <p:nvSpPr>
          <p:cNvPr id="30" name="object 14">
            <a:extLst>
              <a:ext uri="{FF2B5EF4-FFF2-40B4-BE49-F238E27FC236}">
                <a16:creationId xmlns:a16="http://schemas.microsoft.com/office/drawing/2014/main" id="{AAC609EF-FE33-4B37-A3EB-E31BFF66CB3C}"/>
              </a:ext>
            </a:extLst>
          </p:cNvPr>
          <p:cNvSpPr txBox="1"/>
          <p:nvPr/>
        </p:nvSpPr>
        <p:spPr>
          <a:xfrm>
            <a:off x="697441" y="1445386"/>
            <a:ext cx="846455" cy="295275"/>
          </a:xfrm>
          <a:prstGeom prst="rect">
            <a:avLst/>
          </a:prstGeom>
        </p:spPr>
        <p:txBody>
          <a:bodyPr vert="horz" wrap="square" lIns="0" tIns="0" rIns="0" bIns="0" rtlCol="0">
            <a:spAutoFit/>
          </a:bodyPr>
          <a:lstStyle/>
          <a:p>
            <a:pPr>
              <a:lnSpc>
                <a:spcPts val="2260"/>
              </a:lnSpc>
            </a:pPr>
            <a:r>
              <a:rPr sz="2000" spc="5" dirty="0">
                <a:solidFill>
                  <a:srgbClr val="3E3E3E"/>
                </a:solidFill>
                <a:latin typeface="Gill Sans MT"/>
                <a:cs typeface="Gill Sans MT"/>
              </a:rPr>
              <a:t>n</a:t>
            </a:r>
            <a:r>
              <a:rPr sz="2000" spc="-5" dirty="0">
                <a:solidFill>
                  <a:srgbClr val="3E3E3E"/>
                </a:solidFill>
                <a:latin typeface="Gill Sans MT"/>
                <a:cs typeface="Gill Sans MT"/>
              </a:rPr>
              <a:t>c</a:t>
            </a:r>
            <a:r>
              <a:rPr sz="2000" dirty="0">
                <a:solidFill>
                  <a:srgbClr val="3E3E3E"/>
                </a:solidFill>
                <a:latin typeface="Gill Sans MT"/>
                <a:cs typeface="Gill Sans MT"/>
              </a:rPr>
              <a:t>l</a:t>
            </a:r>
            <a:r>
              <a:rPr sz="2000" spc="5" dirty="0">
                <a:solidFill>
                  <a:srgbClr val="3E3E3E"/>
                </a:solidFill>
                <a:latin typeface="Gill Sans MT"/>
                <a:cs typeface="Gill Sans MT"/>
              </a:rPr>
              <a:t>u</a:t>
            </a:r>
            <a:r>
              <a:rPr sz="2000" spc="-5" dirty="0">
                <a:solidFill>
                  <a:srgbClr val="3E3E3E"/>
                </a:solidFill>
                <a:latin typeface="Gill Sans MT"/>
                <a:cs typeface="Gill Sans MT"/>
              </a:rPr>
              <a:t>d</a:t>
            </a:r>
            <a:r>
              <a:rPr sz="2000" dirty="0">
                <a:solidFill>
                  <a:srgbClr val="3E3E3E"/>
                </a:solidFill>
                <a:latin typeface="Gill Sans MT"/>
                <a:cs typeface="Gill Sans MT"/>
              </a:rPr>
              <a:t>i</a:t>
            </a:r>
            <a:r>
              <a:rPr sz="2000" spc="5" dirty="0">
                <a:solidFill>
                  <a:srgbClr val="3E3E3E"/>
                </a:solidFill>
                <a:latin typeface="Gill Sans MT"/>
                <a:cs typeface="Gill Sans MT"/>
              </a:rPr>
              <a:t>n</a:t>
            </a:r>
            <a:r>
              <a:rPr sz="2000" dirty="0">
                <a:solidFill>
                  <a:srgbClr val="3E3E3E"/>
                </a:solidFill>
                <a:latin typeface="Gill Sans MT"/>
                <a:cs typeface="Gill Sans MT"/>
              </a:rPr>
              <a:t>g</a:t>
            </a:r>
            <a:endParaRPr sz="2000">
              <a:latin typeface="Gill Sans MT"/>
              <a:cs typeface="Gill Sans MT"/>
            </a:endParaRPr>
          </a:p>
        </p:txBody>
      </p:sp>
      <p:grpSp>
        <p:nvGrpSpPr>
          <p:cNvPr id="31" name="object 15">
            <a:extLst>
              <a:ext uri="{FF2B5EF4-FFF2-40B4-BE49-F238E27FC236}">
                <a16:creationId xmlns:a16="http://schemas.microsoft.com/office/drawing/2014/main" id="{00C419B5-CC4B-4A33-8B2F-AFA6EB2CF8A0}"/>
              </a:ext>
            </a:extLst>
          </p:cNvPr>
          <p:cNvGrpSpPr/>
          <p:nvPr/>
        </p:nvGrpSpPr>
        <p:grpSpPr>
          <a:xfrm>
            <a:off x="369377" y="1482560"/>
            <a:ext cx="11417935" cy="2647950"/>
            <a:chOff x="352043" y="1758695"/>
            <a:chExt cx="11417935" cy="2647950"/>
          </a:xfrm>
        </p:grpSpPr>
        <p:sp>
          <p:nvSpPr>
            <p:cNvPr id="32" name="object 16">
              <a:extLst>
                <a:ext uri="{FF2B5EF4-FFF2-40B4-BE49-F238E27FC236}">
                  <a16:creationId xmlns:a16="http://schemas.microsoft.com/office/drawing/2014/main" id="{019877FB-FC4B-4BA3-8CAB-431E18B80C96}"/>
                </a:ext>
              </a:extLst>
            </p:cNvPr>
            <p:cNvSpPr/>
            <p:nvPr/>
          </p:nvSpPr>
          <p:spPr>
            <a:xfrm>
              <a:off x="352044" y="1758695"/>
              <a:ext cx="11417935" cy="2245360"/>
            </a:xfrm>
            <a:custGeom>
              <a:avLst/>
              <a:gdLst/>
              <a:ahLst/>
              <a:cxnLst/>
              <a:rect l="l" t="t" r="r" b="b"/>
              <a:pathLst>
                <a:path w="11417935" h="2245360">
                  <a:moveTo>
                    <a:pt x="11417808" y="0"/>
                  </a:moveTo>
                  <a:lnTo>
                    <a:pt x="344424" y="0"/>
                  </a:lnTo>
                  <a:lnTo>
                    <a:pt x="344424" y="1531620"/>
                  </a:lnTo>
                  <a:lnTo>
                    <a:pt x="13716" y="1531620"/>
                  </a:lnTo>
                  <a:lnTo>
                    <a:pt x="13716" y="0"/>
                  </a:lnTo>
                  <a:lnTo>
                    <a:pt x="0" y="0"/>
                  </a:lnTo>
                  <a:lnTo>
                    <a:pt x="0" y="1531620"/>
                  </a:lnTo>
                  <a:lnTo>
                    <a:pt x="0" y="1857756"/>
                  </a:lnTo>
                  <a:lnTo>
                    <a:pt x="0" y="2244852"/>
                  </a:lnTo>
                  <a:lnTo>
                    <a:pt x="11417808" y="2244852"/>
                  </a:lnTo>
                  <a:lnTo>
                    <a:pt x="11417808" y="1857756"/>
                  </a:lnTo>
                  <a:lnTo>
                    <a:pt x="11417808" y="1531620"/>
                  </a:lnTo>
                  <a:lnTo>
                    <a:pt x="11417808" y="0"/>
                  </a:lnTo>
                  <a:close/>
                </a:path>
              </a:pathLst>
            </a:custGeom>
            <a:solidFill>
              <a:srgbClr val="D6DCE5"/>
            </a:solidFill>
          </p:spPr>
          <p:txBody>
            <a:bodyPr wrap="square" lIns="0" tIns="0" rIns="0" bIns="0" rtlCol="0"/>
            <a:lstStyle/>
            <a:p>
              <a:endParaRPr/>
            </a:p>
          </p:txBody>
        </p:sp>
        <p:sp>
          <p:nvSpPr>
            <p:cNvPr id="33" name="object 17">
              <a:extLst>
                <a:ext uri="{FF2B5EF4-FFF2-40B4-BE49-F238E27FC236}">
                  <a16:creationId xmlns:a16="http://schemas.microsoft.com/office/drawing/2014/main" id="{94CC808C-0ACD-4DE0-BD3A-A5DFF9915A5F}"/>
                </a:ext>
              </a:extLst>
            </p:cNvPr>
            <p:cNvSpPr/>
            <p:nvPr/>
          </p:nvSpPr>
          <p:spPr>
            <a:xfrm>
              <a:off x="1216152" y="3290315"/>
              <a:ext cx="2242185" cy="794385"/>
            </a:xfrm>
            <a:custGeom>
              <a:avLst/>
              <a:gdLst/>
              <a:ahLst/>
              <a:cxnLst/>
              <a:rect l="l" t="t" r="r" b="b"/>
              <a:pathLst>
                <a:path w="2242185" h="794385">
                  <a:moveTo>
                    <a:pt x="2241804" y="0"/>
                  </a:moveTo>
                  <a:lnTo>
                    <a:pt x="0" y="0"/>
                  </a:lnTo>
                  <a:lnTo>
                    <a:pt x="0" y="794004"/>
                  </a:lnTo>
                  <a:lnTo>
                    <a:pt x="2241804" y="794004"/>
                  </a:lnTo>
                  <a:lnTo>
                    <a:pt x="2241804" y="0"/>
                  </a:lnTo>
                  <a:close/>
                </a:path>
              </a:pathLst>
            </a:custGeom>
            <a:solidFill>
              <a:srgbClr val="7A5D00"/>
            </a:solidFill>
          </p:spPr>
          <p:txBody>
            <a:bodyPr wrap="square" lIns="0" tIns="0" rIns="0" bIns="0" rtlCol="0"/>
            <a:lstStyle/>
            <a:p>
              <a:endParaRPr/>
            </a:p>
          </p:txBody>
        </p:sp>
        <p:sp>
          <p:nvSpPr>
            <p:cNvPr id="34" name="object 18">
              <a:extLst>
                <a:ext uri="{FF2B5EF4-FFF2-40B4-BE49-F238E27FC236}">
                  <a16:creationId xmlns:a16="http://schemas.microsoft.com/office/drawing/2014/main" id="{A14C07F6-D31A-4243-8460-65BDA50D3FD7}"/>
                </a:ext>
              </a:extLst>
            </p:cNvPr>
            <p:cNvSpPr/>
            <p:nvPr/>
          </p:nvSpPr>
          <p:spPr>
            <a:xfrm>
              <a:off x="1216152" y="3290315"/>
              <a:ext cx="2242185" cy="794385"/>
            </a:xfrm>
            <a:custGeom>
              <a:avLst/>
              <a:gdLst/>
              <a:ahLst/>
              <a:cxnLst/>
              <a:rect l="l" t="t" r="r" b="b"/>
              <a:pathLst>
                <a:path w="2242185" h="794385">
                  <a:moveTo>
                    <a:pt x="0" y="0"/>
                  </a:moveTo>
                  <a:lnTo>
                    <a:pt x="2241804" y="0"/>
                  </a:lnTo>
                  <a:lnTo>
                    <a:pt x="2241804" y="397002"/>
                  </a:lnTo>
                  <a:lnTo>
                    <a:pt x="2241804" y="794004"/>
                  </a:lnTo>
                  <a:lnTo>
                    <a:pt x="0" y="794004"/>
                  </a:lnTo>
                  <a:lnTo>
                    <a:pt x="0" y="0"/>
                  </a:lnTo>
                  <a:close/>
                </a:path>
              </a:pathLst>
            </a:custGeom>
            <a:ln w="57912">
              <a:solidFill>
                <a:srgbClr val="FFFFFF"/>
              </a:solidFill>
            </a:ln>
          </p:spPr>
          <p:txBody>
            <a:bodyPr wrap="square" lIns="0" tIns="0" rIns="0" bIns="0" rtlCol="0"/>
            <a:lstStyle/>
            <a:p>
              <a:endParaRPr/>
            </a:p>
          </p:txBody>
        </p:sp>
        <p:sp>
          <p:nvSpPr>
            <p:cNvPr id="39" name="object 19">
              <a:extLst>
                <a:ext uri="{FF2B5EF4-FFF2-40B4-BE49-F238E27FC236}">
                  <a16:creationId xmlns:a16="http://schemas.microsoft.com/office/drawing/2014/main" id="{F44F580F-47C2-4E45-AD09-5D64DDAC4FED}"/>
                </a:ext>
              </a:extLst>
            </p:cNvPr>
            <p:cNvSpPr/>
            <p:nvPr/>
          </p:nvSpPr>
          <p:spPr>
            <a:xfrm>
              <a:off x="8180832" y="3649979"/>
              <a:ext cx="2426335" cy="727075"/>
            </a:xfrm>
            <a:custGeom>
              <a:avLst/>
              <a:gdLst/>
              <a:ahLst/>
              <a:cxnLst/>
              <a:rect l="l" t="t" r="r" b="b"/>
              <a:pathLst>
                <a:path w="2426334" h="727075">
                  <a:moveTo>
                    <a:pt x="2062733" y="0"/>
                  </a:moveTo>
                  <a:lnTo>
                    <a:pt x="0" y="0"/>
                  </a:lnTo>
                  <a:lnTo>
                    <a:pt x="0" y="726948"/>
                  </a:lnTo>
                  <a:lnTo>
                    <a:pt x="2062733" y="726948"/>
                  </a:lnTo>
                  <a:lnTo>
                    <a:pt x="2426208" y="363474"/>
                  </a:lnTo>
                  <a:lnTo>
                    <a:pt x="2062733" y="0"/>
                  </a:lnTo>
                  <a:close/>
                </a:path>
              </a:pathLst>
            </a:custGeom>
            <a:solidFill>
              <a:srgbClr val="EEB500"/>
            </a:solidFill>
          </p:spPr>
          <p:txBody>
            <a:bodyPr wrap="square" lIns="0" tIns="0" rIns="0" bIns="0" rtlCol="0"/>
            <a:lstStyle/>
            <a:p>
              <a:endParaRPr/>
            </a:p>
          </p:txBody>
        </p:sp>
        <p:sp>
          <p:nvSpPr>
            <p:cNvPr id="42" name="object 20">
              <a:extLst>
                <a:ext uri="{FF2B5EF4-FFF2-40B4-BE49-F238E27FC236}">
                  <a16:creationId xmlns:a16="http://schemas.microsoft.com/office/drawing/2014/main" id="{CB80ADE1-0F6F-4328-9258-7A39AF61E15F}"/>
                </a:ext>
              </a:extLst>
            </p:cNvPr>
            <p:cNvSpPr/>
            <p:nvPr/>
          </p:nvSpPr>
          <p:spPr>
            <a:xfrm>
              <a:off x="8180832" y="3649979"/>
              <a:ext cx="2426335" cy="727075"/>
            </a:xfrm>
            <a:custGeom>
              <a:avLst/>
              <a:gdLst/>
              <a:ahLst/>
              <a:cxnLst/>
              <a:rect l="l" t="t" r="r" b="b"/>
              <a:pathLst>
                <a:path w="2426334" h="727075">
                  <a:moveTo>
                    <a:pt x="0" y="0"/>
                  </a:moveTo>
                  <a:lnTo>
                    <a:pt x="2062733" y="0"/>
                  </a:lnTo>
                  <a:lnTo>
                    <a:pt x="2426208" y="363474"/>
                  </a:lnTo>
                  <a:lnTo>
                    <a:pt x="2062733" y="726948"/>
                  </a:lnTo>
                  <a:lnTo>
                    <a:pt x="0" y="726948"/>
                  </a:lnTo>
                  <a:lnTo>
                    <a:pt x="0" y="0"/>
                  </a:lnTo>
                  <a:close/>
                </a:path>
              </a:pathLst>
            </a:custGeom>
            <a:ln w="57912">
              <a:solidFill>
                <a:srgbClr val="FFFFFF"/>
              </a:solidFill>
            </a:ln>
          </p:spPr>
          <p:txBody>
            <a:bodyPr wrap="square" lIns="0" tIns="0" rIns="0" bIns="0" rtlCol="0"/>
            <a:lstStyle/>
            <a:p>
              <a:endParaRPr/>
            </a:p>
          </p:txBody>
        </p:sp>
      </p:grpSp>
      <p:sp>
        <p:nvSpPr>
          <p:cNvPr id="43" name="object 21">
            <a:extLst>
              <a:ext uri="{FF2B5EF4-FFF2-40B4-BE49-F238E27FC236}">
                <a16:creationId xmlns:a16="http://schemas.microsoft.com/office/drawing/2014/main" id="{4C9887BE-9546-4FE6-9195-80804AA27A5C}"/>
              </a:ext>
            </a:extLst>
          </p:cNvPr>
          <p:cNvSpPr txBox="1"/>
          <p:nvPr/>
        </p:nvSpPr>
        <p:spPr>
          <a:xfrm>
            <a:off x="8602269" y="3435426"/>
            <a:ext cx="143510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On-site</a:t>
            </a:r>
            <a:r>
              <a:rPr sz="1800" spc="-40" dirty="0">
                <a:solidFill>
                  <a:srgbClr val="FFFFFF"/>
                </a:solidFill>
                <a:latin typeface="Calibri"/>
                <a:cs typeface="Calibri"/>
              </a:rPr>
              <a:t> </a:t>
            </a:r>
            <a:r>
              <a:rPr sz="1800" spc="-15" dirty="0">
                <a:solidFill>
                  <a:srgbClr val="FFFFFF"/>
                </a:solidFill>
                <a:latin typeface="Calibri"/>
                <a:cs typeface="Calibri"/>
              </a:rPr>
              <a:t>storage</a:t>
            </a:r>
            <a:endParaRPr sz="1800">
              <a:latin typeface="Calibri"/>
              <a:cs typeface="Calibri"/>
            </a:endParaRPr>
          </a:p>
        </p:txBody>
      </p:sp>
      <p:sp>
        <p:nvSpPr>
          <p:cNvPr id="44" name="object 22">
            <a:extLst>
              <a:ext uri="{FF2B5EF4-FFF2-40B4-BE49-F238E27FC236}">
                <a16:creationId xmlns:a16="http://schemas.microsoft.com/office/drawing/2014/main" id="{1031B60D-3760-4261-8643-87818F77879D}"/>
              </a:ext>
            </a:extLst>
          </p:cNvPr>
          <p:cNvSpPr txBox="1"/>
          <p:nvPr/>
        </p:nvSpPr>
        <p:spPr>
          <a:xfrm>
            <a:off x="8674050" y="3709746"/>
            <a:ext cx="12922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and</a:t>
            </a:r>
            <a:r>
              <a:rPr sz="1800" spc="-40" dirty="0">
                <a:solidFill>
                  <a:srgbClr val="FFFFFF"/>
                </a:solidFill>
                <a:latin typeface="Calibri"/>
                <a:cs typeface="Calibri"/>
              </a:rPr>
              <a:t> </a:t>
            </a:r>
            <a:r>
              <a:rPr sz="1800" spc="-5" dirty="0">
                <a:solidFill>
                  <a:srgbClr val="FFFFFF"/>
                </a:solidFill>
                <a:latin typeface="Calibri"/>
                <a:cs typeface="Calibri"/>
              </a:rPr>
              <a:t>assembly</a:t>
            </a:r>
            <a:endParaRPr sz="1800">
              <a:latin typeface="Calibri"/>
              <a:cs typeface="Calibri"/>
            </a:endParaRPr>
          </a:p>
        </p:txBody>
      </p:sp>
      <p:grpSp>
        <p:nvGrpSpPr>
          <p:cNvPr id="46" name="object 23">
            <a:extLst>
              <a:ext uri="{FF2B5EF4-FFF2-40B4-BE49-F238E27FC236}">
                <a16:creationId xmlns:a16="http://schemas.microsoft.com/office/drawing/2014/main" id="{AFDD81DB-CD1C-4BA5-B87D-C9327ACBEC6D}"/>
              </a:ext>
            </a:extLst>
          </p:cNvPr>
          <p:cNvGrpSpPr/>
          <p:nvPr/>
        </p:nvGrpSpPr>
        <p:grpSpPr>
          <a:xfrm>
            <a:off x="6097839" y="3344635"/>
            <a:ext cx="2484755" cy="785495"/>
            <a:chOff x="6080505" y="3620770"/>
            <a:chExt cx="2484755" cy="785495"/>
          </a:xfrm>
        </p:grpSpPr>
        <p:sp>
          <p:nvSpPr>
            <p:cNvPr id="51" name="object 24">
              <a:extLst>
                <a:ext uri="{FF2B5EF4-FFF2-40B4-BE49-F238E27FC236}">
                  <a16:creationId xmlns:a16="http://schemas.microsoft.com/office/drawing/2014/main" id="{F95E5DDF-D2BE-4FAF-BC0E-89C83929E35C}"/>
                </a:ext>
              </a:extLst>
            </p:cNvPr>
            <p:cNvSpPr/>
            <p:nvPr/>
          </p:nvSpPr>
          <p:spPr>
            <a:xfrm>
              <a:off x="6109715" y="3649980"/>
              <a:ext cx="2426335" cy="727075"/>
            </a:xfrm>
            <a:custGeom>
              <a:avLst/>
              <a:gdLst/>
              <a:ahLst/>
              <a:cxnLst/>
              <a:rect l="l" t="t" r="r" b="b"/>
              <a:pathLst>
                <a:path w="2426334" h="727075">
                  <a:moveTo>
                    <a:pt x="2062733" y="0"/>
                  </a:moveTo>
                  <a:lnTo>
                    <a:pt x="0" y="0"/>
                  </a:lnTo>
                  <a:lnTo>
                    <a:pt x="0" y="726948"/>
                  </a:lnTo>
                  <a:lnTo>
                    <a:pt x="2062733" y="726948"/>
                  </a:lnTo>
                  <a:lnTo>
                    <a:pt x="2426208" y="363474"/>
                  </a:lnTo>
                  <a:lnTo>
                    <a:pt x="2062733" y="0"/>
                  </a:lnTo>
                  <a:close/>
                </a:path>
              </a:pathLst>
            </a:custGeom>
            <a:solidFill>
              <a:srgbClr val="D2A000"/>
            </a:solidFill>
          </p:spPr>
          <p:txBody>
            <a:bodyPr wrap="square" lIns="0" tIns="0" rIns="0" bIns="0" rtlCol="0"/>
            <a:lstStyle/>
            <a:p>
              <a:endParaRPr/>
            </a:p>
          </p:txBody>
        </p:sp>
        <p:sp>
          <p:nvSpPr>
            <p:cNvPr id="52" name="object 25">
              <a:extLst>
                <a:ext uri="{FF2B5EF4-FFF2-40B4-BE49-F238E27FC236}">
                  <a16:creationId xmlns:a16="http://schemas.microsoft.com/office/drawing/2014/main" id="{52A963CA-3CC2-46CB-81B1-98775C92E173}"/>
                </a:ext>
              </a:extLst>
            </p:cNvPr>
            <p:cNvSpPr/>
            <p:nvPr/>
          </p:nvSpPr>
          <p:spPr>
            <a:xfrm>
              <a:off x="6109715" y="3649980"/>
              <a:ext cx="2426335" cy="727075"/>
            </a:xfrm>
            <a:custGeom>
              <a:avLst/>
              <a:gdLst/>
              <a:ahLst/>
              <a:cxnLst/>
              <a:rect l="l" t="t" r="r" b="b"/>
              <a:pathLst>
                <a:path w="2426334" h="727075">
                  <a:moveTo>
                    <a:pt x="0" y="0"/>
                  </a:moveTo>
                  <a:lnTo>
                    <a:pt x="2062733" y="0"/>
                  </a:lnTo>
                  <a:lnTo>
                    <a:pt x="2426208" y="363474"/>
                  </a:lnTo>
                  <a:lnTo>
                    <a:pt x="2062733" y="726948"/>
                  </a:lnTo>
                  <a:lnTo>
                    <a:pt x="0" y="726948"/>
                  </a:lnTo>
                  <a:lnTo>
                    <a:pt x="0" y="0"/>
                  </a:lnTo>
                  <a:close/>
                </a:path>
              </a:pathLst>
            </a:custGeom>
            <a:ln w="57912">
              <a:solidFill>
                <a:srgbClr val="FFFFFF"/>
              </a:solidFill>
            </a:ln>
          </p:spPr>
          <p:txBody>
            <a:bodyPr wrap="square" lIns="0" tIns="0" rIns="0" bIns="0" rtlCol="0"/>
            <a:lstStyle/>
            <a:p>
              <a:endParaRPr/>
            </a:p>
          </p:txBody>
        </p:sp>
      </p:grpSp>
      <p:sp>
        <p:nvSpPr>
          <p:cNvPr id="53" name="object 26">
            <a:extLst>
              <a:ext uri="{FF2B5EF4-FFF2-40B4-BE49-F238E27FC236}">
                <a16:creationId xmlns:a16="http://schemas.microsoft.com/office/drawing/2014/main" id="{E3BFCBC3-C842-43E4-A16C-3978F667DB57}"/>
              </a:ext>
            </a:extLst>
          </p:cNvPr>
          <p:cNvSpPr txBox="1"/>
          <p:nvPr/>
        </p:nvSpPr>
        <p:spPr>
          <a:xfrm>
            <a:off x="6847733" y="3572585"/>
            <a:ext cx="80200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Logistics</a:t>
            </a:r>
            <a:endParaRPr sz="1800">
              <a:latin typeface="Calibri"/>
              <a:cs typeface="Calibri"/>
            </a:endParaRPr>
          </a:p>
        </p:txBody>
      </p:sp>
      <p:grpSp>
        <p:nvGrpSpPr>
          <p:cNvPr id="54" name="object 27">
            <a:extLst>
              <a:ext uri="{FF2B5EF4-FFF2-40B4-BE49-F238E27FC236}">
                <a16:creationId xmlns:a16="http://schemas.microsoft.com/office/drawing/2014/main" id="{3C3A2C3F-DFBE-4243-9B24-8C7C6A3F361F}"/>
              </a:ext>
            </a:extLst>
          </p:cNvPr>
          <p:cNvGrpSpPr/>
          <p:nvPr/>
        </p:nvGrpSpPr>
        <p:grpSpPr>
          <a:xfrm>
            <a:off x="4019104" y="3344635"/>
            <a:ext cx="2484755" cy="785495"/>
            <a:chOff x="4001770" y="3620770"/>
            <a:chExt cx="2484755" cy="785495"/>
          </a:xfrm>
        </p:grpSpPr>
        <p:sp>
          <p:nvSpPr>
            <p:cNvPr id="55" name="object 28">
              <a:extLst>
                <a:ext uri="{FF2B5EF4-FFF2-40B4-BE49-F238E27FC236}">
                  <a16:creationId xmlns:a16="http://schemas.microsoft.com/office/drawing/2014/main" id="{983EB020-CD81-4B4A-A706-A93DBFF7D053}"/>
                </a:ext>
              </a:extLst>
            </p:cNvPr>
            <p:cNvSpPr/>
            <p:nvPr/>
          </p:nvSpPr>
          <p:spPr>
            <a:xfrm>
              <a:off x="4030980" y="3649980"/>
              <a:ext cx="2426335" cy="727075"/>
            </a:xfrm>
            <a:custGeom>
              <a:avLst/>
              <a:gdLst/>
              <a:ahLst/>
              <a:cxnLst/>
              <a:rect l="l" t="t" r="r" b="b"/>
              <a:pathLst>
                <a:path w="2426335" h="727075">
                  <a:moveTo>
                    <a:pt x="2062733" y="0"/>
                  </a:moveTo>
                  <a:lnTo>
                    <a:pt x="0" y="0"/>
                  </a:lnTo>
                  <a:lnTo>
                    <a:pt x="0" y="726948"/>
                  </a:lnTo>
                  <a:lnTo>
                    <a:pt x="2062733" y="726948"/>
                  </a:lnTo>
                  <a:lnTo>
                    <a:pt x="2426208" y="363474"/>
                  </a:lnTo>
                  <a:lnTo>
                    <a:pt x="2062733" y="0"/>
                  </a:lnTo>
                  <a:close/>
                </a:path>
              </a:pathLst>
            </a:custGeom>
            <a:solidFill>
              <a:srgbClr val="BF9000"/>
            </a:solidFill>
          </p:spPr>
          <p:txBody>
            <a:bodyPr wrap="square" lIns="0" tIns="0" rIns="0" bIns="0" rtlCol="0"/>
            <a:lstStyle/>
            <a:p>
              <a:endParaRPr/>
            </a:p>
          </p:txBody>
        </p:sp>
        <p:sp>
          <p:nvSpPr>
            <p:cNvPr id="56" name="object 29">
              <a:extLst>
                <a:ext uri="{FF2B5EF4-FFF2-40B4-BE49-F238E27FC236}">
                  <a16:creationId xmlns:a16="http://schemas.microsoft.com/office/drawing/2014/main" id="{3B91C500-90F1-4BD0-BEF9-3E73955FB8ED}"/>
                </a:ext>
              </a:extLst>
            </p:cNvPr>
            <p:cNvSpPr/>
            <p:nvPr/>
          </p:nvSpPr>
          <p:spPr>
            <a:xfrm>
              <a:off x="4030980" y="3649980"/>
              <a:ext cx="2426335" cy="727075"/>
            </a:xfrm>
            <a:custGeom>
              <a:avLst/>
              <a:gdLst/>
              <a:ahLst/>
              <a:cxnLst/>
              <a:rect l="l" t="t" r="r" b="b"/>
              <a:pathLst>
                <a:path w="2426335" h="727075">
                  <a:moveTo>
                    <a:pt x="0" y="0"/>
                  </a:moveTo>
                  <a:lnTo>
                    <a:pt x="2062733" y="0"/>
                  </a:lnTo>
                  <a:lnTo>
                    <a:pt x="2426208" y="363474"/>
                  </a:lnTo>
                  <a:lnTo>
                    <a:pt x="2062733" y="726948"/>
                  </a:lnTo>
                  <a:lnTo>
                    <a:pt x="0" y="726948"/>
                  </a:lnTo>
                  <a:lnTo>
                    <a:pt x="0" y="0"/>
                  </a:lnTo>
                  <a:close/>
                </a:path>
              </a:pathLst>
            </a:custGeom>
            <a:ln w="57912">
              <a:solidFill>
                <a:srgbClr val="FFFFFF"/>
              </a:solidFill>
            </a:ln>
          </p:spPr>
          <p:txBody>
            <a:bodyPr wrap="square" lIns="0" tIns="0" rIns="0" bIns="0" rtlCol="0"/>
            <a:lstStyle/>
            <a:p>
              <a:endParaRPr/>
            </a:p>
          </p:txBody>
        </p:sp>
      </p:grpSp>
      <p:sp>
        <p:nvSpPr>
          <p:cNvPr id="57" name="object 30">
            <a:extLst>
              <a:ext uri="{FF2B5EF4-FFF2-40B4-BE49-F238E27FC236}">
                <a16:creationId xmlns:a16="http://schemas.microsoft.com/office/drawing/2014/main" id="{B17A947A-6C08-4091-964A-5C28A5CBB367}"/>
              </a:ext>
            </a:extLst>
          </p:cNvPr>
          <p:cNvSpPr txBox="1"/>
          <p:nvPr/>
        </p:nvSpPr>
        <p:spPr>
          <a:xfrm>
            <a:off x="4803920" y="3572585"/>
            <a:ext cx="730250"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FFFFFF"/>
                </a:solidFill>
                <a:latin typeface="Calibri"/>
                <a:cs typeface="Calibri"/>
              </a:rPr>
              <a:t>Storage</a:t>
            </a:r>
            <a:endParaRPr sz="1800">
              <a:latin typeface="Calibri"/>
              <a:cs typeface="Calibri"/>
            </a:endParaRPr>
          </a:p>
        </p:txBody>
      </p:sp>
      <p:grpSp>
        <p:nvGrpSpPr>
          <p:cNvPr id="58" name="object 31">
            <a:extLst>
              <a:ext uri="{FF2B5EF4-FFF2-40B4-BE49-F238E27FC236}">
                <a16:creationId xmlns:a16="http://schemas.microsoft.com/office/drawing/2014/main" id="{5CEE20A4-A599-48D1-AB03-A12F303DDE8B}"/>
              </a:ext>
            </a:extLst>
          </p:cNvPr>
          <p:cNvGrpSpPr/>
          <p:nvPr/>
        </p:nvGrpSpPr>
        <p:grpSpPr>
          <a:xfrm>
            <a:off x="300543" y="3344635"/>
            <a:ext cx="4077335" cy="785495"/>
            <a:chOff x="283209" y="3620770"/>
            <a:chExt cx="4077335" cy="785495"/>
          </a:xfrm>
        </p:grpSpPr>
        <p:sp>
          <p:nvSpPr>
            <p:cNvPr id="59" name="object 32">
              <a:extLst>
                <a:ext uri="{FF2B5EF4-FFF2-40B4-BE49-F238E27FC236}">
                  <a16:creationId xmlns:a16="http://schemas.microsoft.com/office/drawing/2014/main" id="{FE04B95D-2306-49D7-9DC8-C276890B9DB1}"/>
                </a:ext>
              </a:extLst>
            </p:cNvPr>
            <p:cNvSpPr/>
            <p:nvPr/>
          </p:nvSpPr>
          <p:spPr>
            <a:xfrm>
              <a:off x="1904999" y="3649980"/>
              <a:ext cx="2426335" cy="727075"/>
            </a:xfrm>
            <a:custGeom>
              <a:avLst/>
              <a:gdLst/>
              <a:ahLst/>
              <a:cxnLst/>
              <a:rect l="l" t="t" r="r" b="b"/>
              <a:pathLst>
                <a:path w="2426335" h="727075">
                  <a:moveTo>
                    <a:pt x="2062733" y="0"/>
                  </a:moveTo>
                  <a:lnTo>
                    <a:pt x="0" y="0"/>
                  </a:lnTo>
                  <a:lnTo>
                    <a:pt x="0" y="726948"/>
                  </a:lnTo>
                  <a:lnTo>
                    <a:pt x="2062733" y="726948"/>
                  </a:lnTo>
                  <a:lnTo>
                    <a:pt x="2426208" y="363474"/>
                  </a:lnTo>
                  <a:lnTo>
                    <a:pt x="2062733" y="0"/>
                  </a:lnTo>
                  <a:close/>
                </a:path>
              </a:pathLst>
            </a:custGeom>
            <a:solidFill>
              <a:srgbClr val="7F6000"/>
            </a:solidFill>
          </p:spPr>
          <p:txBody>
            <a:bodyPr wrap="square" lIns="0" tIns="0" rIns="0" bIns="0" rtlCol="0"/>
            <a:lstStyle/>
            <a:p>
              <a:endParaRPr/>
            </a:p>
          </p:txBody>
        </p:sp>
        <p:sp>
          <p:nvSpPr>
            <p:cNvPr id="60" name="object 33">
              <a:extLst>
                <a:ext uri="{FF2B5EF4-FFF2-40B4-BE49-F238E27FC236}">
                  <a16:creationId xmlns:a16="http://schemas.microsoft.com/office/drawing/2014/main" id="{5B95A6F8-2E63-43C6-B5A7-795EBF5B0D6E}"/>
                </a:ext>
              </a:extLst>
            </p:cNvPr>
            <p:cNvSpPr/>
            <p:nvPr/>
          </p:nvSpPr>
          <p:spPr>
            <a:xfrm>
              <a:off x="1904999" y="3649980"/>
              <a:ext cx="2426335" cy="727075"/>
            </a:xfrm>
            <a:custGeom>
              <a:avLst/>
              <a:gdLst/>
              <a:ahLst/>
              <a:cxnLst/>
              <a:rect l="l" t="t" r="r" b="b"/>
              <a:pathLst>
                <a:path w="2426335" h="727075">
                  <a:moveTo>
                    <a:pt x="0" y="0"/>
                  </a:moveTo>
                  <a:lnTo>
                    <a:pt x="2062733" y="0"/>
                  </a:lnTo>
                  <a:lnTo>
                    <a:pt x="2426208" y="363474"/>
                  </a:lnTo>
                  <a:lnTo>
                    <a:pt x="2062733" y="726948"/>
                  </a:lnTo>
                  <a:lnTo>
                    <a:pt x="0" y="726948"/>
                  </a:lnTo>
                  <a:lnTo>
                    <a:pt x="0" y="0"/>
                  </a:lnTo>
                  <a:close/>
                </a:path>
              </a:pathLst>
            </a:custGeom>
            <a:ln w="57912">
              <a:solidFill>
                <a:srgbClr val="FFFFFF"/>
              </a:solidFill>
            </a:ln>
          </p:spPr>
          <p:txBody>
            <a:bodyPr wrap="square" lIns="0" tIns="0" rIns="0" bIns="0" rtlCol="0"/>
            <a:lstStyle/>
            <a:p>
              <a:endParaRPr/>
            </a:p>
          </p:txBody>
        </p:sp>
        <p:sp>
          <p:nvSpPr>
            <p:cNvPr id="61" name="object 34">
              <a:extLst>
                <a:ext uri="{FF2B5EF4-FFF2-40B4-BE49-F238E27FC236}">
                  <a16:creationId xmlns:a16="http://schemas.microsoft.com/office/drawing/2014/main" id="{CCAAF1CB-6863-4BD4-87E6-F61061D19E92}"/>
                </a:ext>
              </a:extLst>
            </p:cNvPr>
            <p:cNvSpPr/>
            <p:nvPr/>
          </p:nvSpPr>
          <p:spPr>
            <a:xfrm>
              <a:off x="312419" y="3649980"/>
              <a:ext cx="1958339" cy="727075"/>
            </a:xfrm>
            <a:custGeom>
              <a:avLst/>
              <a:gdLst/>
              <a:ahLst/>
              <a:cxnLst/>
              <a:rect l="l" t="t" r="r" b="b"/>
              <a:pathLst>
                <a:path w="1958339" h="727075">
                  <a:moveTo>
                    <a:pt x="1594866" y="0"/>
                  </a:moveTo>
                  <a:lnTo>
                    <a:pt x="0" y="0"/>
                  </a:lnTo>
                  <a:lnTo>
                    <a:pt x="0" y="726948"/>
                  </a:lnTo>
                  <a:lnTo>
                    <a:pt x="1594866" y="726948"/>
                  </a:lnTo>
                  <a:lnTo>
                    <a:pt x="1958339" y="363474"/>
                  </a:lnTo>
                  <a:lnTo>
                    <a:pt x="1594866" y="0"/>
                  </a:lnTo>
                  <a:close/>
                </a:path>
              </a:pathLst>
            </a:custGeom>
            <a:solidFill>
              <a:srgbClr val="5C4600"/>
            </a:solidFill>
          </p:spPr>
          <p:txBody>
            <a:bodyPr wrap="square" lIns="0" tIns="0" rIns="0" bIns="0" rtlCol="0"/>
            <a:lstStyle/>
            <a:p>
              <a:endParaRPr/>
            </a:p>
          </p:txBody>
        </p:sp>
        <p:sp>
          <p:nvSpPr>
            <p:cNvPr id="62" name="object 35">
              <a:extLst>
                <a:ext uri="{FF2B5EF4-FFF2-40B4-BE49-F238E27FC236}">
                  <a16:creationId xmlns:a16="http://schemas.microsoft.com/office/drawing/2014/main" id="{A43B46F7-F433-4B2F-B494-F1DCB122C373}"/>
                </a:ext>
              </a:extLst>
            </p:cNvPr>
            <p:cNvSpPr/>
            <p:nvPr/>
          </p:nvSpPr>
          <p:spPr>
            <a:xfrm>
              <a:off x="312419" y="3649980"/>
              <a:ext cx="1958339" cy="727075"/>
            </a:xfrm>
            <a:custGeom>
              <a:avLst/>
              <a:gdLst/>
              <a:ahLst/>
              <a:cxnLst/>
              <a:rect l="l" t="t" r="r" b="b"/>
              <a:pathLst>
                <a:path w="1958339" h="727075">
                  <a:moveTo>
                    <a:pt x="0" y="0"/>
                  </a:moveTo>
                  <a:lnTo>
                    <a:pt x="1594866" y="0"/>
                  </a:lnTo>
                  <a:lnTo>
                    <a:pt x="1958339" y="363474"/>
                  </a:lnTo>
                  <a:lnTo>
                    <a:pt x="1594866" y="726948"/>
                  </a:lnTo>
                  <a:lnTo>
                    <a:pt x="0" y="726948"/>
                  </a:lnTo>
                  <a:lnTo>
                    <a:pt x="0" y="0"/>
                  </a:lnTo>
                  <a:close/>
                </a:path>
              </a:pathLst>
            </a:custGeom>
            <a:ln w="57912">
              <a:solidFill>
                <a:srgbClr val="FFFFFF"/>
              </a:solidFill>
            </a:ln>
          </p:spPr>
          <p:txBody>
            <a:bodyPr wrap="square" lIns="0" tIns="0" rIns="0" bIns="0" rtlCol="0"/>
            <a:lstStyle/>
            <a:p>
              <a:endParaRPr/>
            </a:p>
          </p:txBody>
        </p:sp>
      </p:grpSp>
      <p:sp>
        <p:nvSpPr>
          <p:cNvPr id="63" name="object 36">
            <a:extLst>
              <a:ext uri="{FF2B5EF4-FFF2-40B4-BE49-F238E27FC236}">
                <a16:creationId xmlns:a16="http://schemas.microsoft.com/office/drawing/2014/main" id="{0298E4C0-7DF9-4630-99EA-4989FDCB32D9}"/>
              </a:ext>
            </a:extLst>
          </p:cNvPr>
          <p:cNvSpPr txBox="1"/>
          <p:nvPr/>
        </p:nvSpPr>
        <p:spPr>
          <a:xfrm>
            <a:off x="892372" y="3046969"/>
            <a:ext cx="2753360" cy="825500"/>
          </a:xfrm>
          <a:prstGeom prst="rect">
            <a:avLst/>
          </a:prstGeom>
        </p:spPr>
        <p:txBody>
          <a:bodyPr vert="horz" wrap="square" lIns="0" tIns="12700" rIns="0" bIns="0" rtlCol="0">
            <a:spAutoFit/>
          </a:bodyPr>
          <a:lstStyle/>
          <a:p>
            <a:pPr marL="446405">
              <a:lnSpc>
                <a:spcPct val="100000"/>
              </a:lnSpc>
              <a:spcBef>
                <a:spcPts val="100"/>
              </a:spcBef>
            </a:pPr>
            <a:r>
              <a:rPr sz="1800" spc="-10" dirty="0">
                <a:solidFill>
                  <a:srgbClr val="FFFFFF"/>
                </a:solidFill>
                <a:latin typeface="Calibri"/>
                <a:cs typeface="Calibri"/>
              </a:rPr>
              <a:t>Raw material</a:t>
            </a:r>
            <a:r>
              <a:rPr sz="1800" dirty="0">
                <a:solidFill>
                  <a:srgbClr val="FFFFFF"/>
                </a:solidFill>
                <a:latin typeface="Calibri"/>
                <a:cs typeface="Calibri"/>
              </a:rPr>
              <a:t> </a:t>
            </a:r>
            <a:r>
              <a:rPr sz="1800" spc="-5" dirty="0">
                <a:solidFill>
                  <a:srgbClr val="FFFFFF"/>
                </a:solidFill>
                <a:latin typeface="Calibri"/>
                <a:cs typeface="Calibri"/>
              </a:rPr>
              <a:t>supplies</a:t>
            </a:r>
            <a:endParaRPr sz="1800">
              <a:latin typeface="Calibri"/>
              <a:cs typeface="Calibri"/>
            </a:endParaRPr>
          </a:p>
          <a:p>
            <a:pPr>
              <a:lnSpc>
                <a:spcPct val="100000"/>
              </a:lnSpc>
              <a:spcBef>
                <a:spcPts val="25"/>
              </a:spcBef>
            </a:pPr>
            <a:endParaRPr sz="1600">
              <a:latin typeface="Calibri"/>
              <a:cs typeface="Calibri"/>
            </a:endParaRPr>
          </a:p>
          <a:p>
            <a:pPr marL="12700">
              <a:lnSpc>
                <a:spcPct val="100000"/>
              </a:lnSpc>
              <a:tabLst>
                <a:tab pos="1720850" algn="l"/>
              </a:tabLst>
            </a:pPr>
            <a:r>
              <a:rPr sz="1800" spc="-5" dirty="0">
                <a:solidFill>
                  <a:srgbClr val="FFFFFF"/>
                </a:solidFill>
                <a:latin typeface="Calibri"/>
                <a:cs typeface="Calibri"/>
              </a:rPr>
              <a:t>Design	</a:t>
            </a:r>
            <a:r>
              <a:rPr sz="1800" spc="-10" dirty="0">
                <a:solidFill>
                  <a:srgbClr val="FFFFFF"/>
                </a:solidFill>
                <a:latin typeface="Calibri"/>
                <a:cs typeface="Calibri"/>
              </a:rPr>
              <a:t>Production</a:t>
            </a:r>
            <a:endParaRPr sz="1800">
              <a:latin typeface="Calibri"/>
              <a:cs typeface="Calibri"/>
            </a:endParaRPr>
          </a:p>
        </p:txBody>
      </p:sp>
      <p:sp>
        <p:nvSpPr>
          <p:cNvPr id="64" name="object 37">
            <a:extLst>
              <a:ext uri="{FF2B5EF4-FFF2-40B4-BE49-F238E27FC236}">
                <a16:creationId xmlns:a16="http://schemas.microsoft.com/office/drawing/2014/main" id="{0E1C6D7E-AB33-4C8F-ACE5-F1CE00326B19}"/>
              </a:ext>
            </a:extLst>
          </p:cNvPr>
          <p:cNvSpPr txBox="1"/>
          <p:nvPr/>
        </p:nvSpPr>
        <p:spPr>
          <a:xfrm>
            <a:off x="2262989" y="5322275"/>
            <a:ext cx="1033144" cy="544195"/>
          </a:xfrm>
          <a:prstGeom prst="rect">
            <a:avLst/>
          </a:prstGeom>
        </p:spPr>
        <p:txBody>
          <a:bodyPr vert="horz" wrap="square" lIns="0" tIns="12700" rIns="0" bIns="0" rtlCol="0">
            <a:spAutoFit/>
          </a:bodyPr>
          <a:lstStyle/>
          <a:p>
            <a:pPr marL="260985" marR="5080" indent="-248920">
              <a:lnSpc>
                <a:spcPct val="100000"/>
              </a:lnSpc>
              <a:spcBef>
                <a:spcPts val="100"/>
              </a:spcBef>
            </a:pPr>
            <a:r>
              <a:rPr sz="1700" spc="-5" dirty="0">
                <a:latin typeface="Gill Sans MT"/>
                <a:cs typeface="Gill Sans MT"/>
              </a:rPr>
              <a:t>P</a:t>
            </a:r>
            <a:r>
              <a:rPr sz="1700" spc="-55" dirty="0">
                <a:latin typeface="Gill Sans MT"/>
                <a:cs typeface="Gill Sans MT"/>
              </a:rPr>
              <a:t>r</a:t>
            </a:r>
            <a:r>
              <a:rPr sz="1700" spc="-20" dirty="0">
                <a:latin typeface="Gill Sans MT"/>
                <a:cs typeface="Gill Sans MT"/>
              </a:rPr>
              <a:t>o</a:t>
            </a:r>
            <a:r>
              <a:rPr sz="1700" spc="-40" dirty="0">
                <a:latin typeface="Gill Sans MT"/>
                <a:cs typeface="Gill Sans MT"/>
              </a:rPr>
              <a:t>v</a:t>
            </a:r>
            <a:r>
              <a:rPr sz="1700" dirty="0">
                <a:latin typeface="Gill Sans MT"/>
                <a:cs typeface="Gill Sans MT"/>
              </a:rPr>
              <a:t>enan</a:t>
            </a:r>
            <a:r>
              <a:rPr sz="1700" spc="-5" dirty="0">
                <a:latin typeface="Gill Sans MT"/>
                <a:cs typeface="Gill Sans MT"/>
              </a:rPr>
              <a:t>c</a:t>
            </a:r>
            <a:r>
              <a:rPr sz="1700" dirty="0">
                <a:latin typeface="Gill Sans MT"/>
                <a:cs typeface="Gill Sans MT"/>
              </a:rPr>
              <a:t>e  issues</a:t>
            </a:r>
            <a:endParaRPr sz="1700">
              <a:latin typeface="Gill Sans MT"/>
              <a:cs typeface="Gill Sans MT"/>
            </a:endParaRPr>
          </a:p>
        </p:txBody>
      </p:sp>
      <p:grpSp>
        <p:nvGrpSpPr>
          <p:cNvPr id="65" name="object 38">
            <a:extLst>
              <a:ext uri="{FF2B5EF4-FFF2-40B4-BE49-F238E27FC236}">
                <a16:creationId xmlns:a16="http://schemas.microsoft.com/office/drawing/2014/main" id="{FF59A693-51E9-494C-987C-4472ADB1C9C3}"/>
              </a:ext>
            </a:extLst>
          </p:cNvPr>
          <p:cNvGrpSpPr/>
          <p:nvPr/>
        </p:nvGrpSpPr>
        <p:grpSpPr>
          <a:xfrm>
            <a:off x="1997010" y="3280880"/>
            <a:ext cx="3120390" cy="2027555"/>
            <a:chOff x="1979676" y="3557015"/>
            <a:chExt cx="3120390" cy="2027555"/>
          </a:xfrm>
        </p:grpSpPr>
        <p:sp>
          <p:nvSpPr>
            <p:cNvPr id="66" name="object 39">
              <a:extLst>
                <a:ext uri="{FF2B5EF4-FFF2-40B4-BE49-F238E27FC236}">
                  <a16:creationId xmlns:a16="http://schemas.microsoft.com/office/drawing/2014/main" id="{61D5A17B-FBBC-4DED-ADCC-962046D35AF0}"/>
                </a:ext>
              </a:extLst>
            </p:cNvPr>
            <p:cNvSpPr/>
            <p:nvPr/>
          </p:nvSpPr>
          <p:spPr>
            <a:xfrm>
              <a:off x="1979676" y="3557015"/>
              <a:ext cx="198119" cy="193547"/>
            </a:xfrm>
            <a:prstGeom prst="rect">
              <a:avLst/>
            </a:prstGeom>
            <a:blipFill>
              <a:blip r:embed="rId8" cstate="print"/>
              <a:stretch>
                <a:fillRect/>
              </a:stretch>
            </a:blipFill>
          </p:spPr>
          <p:txBody>
            <a:bodyPr wrap="square" lIns="0" tIns="0" rIns="0" bIns="0" rtlCol="0"/>
            <a:lstStyle/>
            <a:p>
              <a:endParaRPr/>
            </a:p>
          </p:txBody>
        </p:sp>
        <p:sp>
          <p:nvSpPr>
            <p:cNvPr id="67" name="object 40">
              <a:extLst>
                <a:ext uri="{FF2B5EF4-FFF2-40B4-BE49-F238E27FC236}">
                  <a16:creationId xmlns:a16="http://schemas.microsoft.com/office/drawing/2014/main" id="{7C104419-AAB8-4033-960D-D805813DD68E}"/>
                </a:ext>
              </a:extLst>
            </p:cNvPr>
            <p:cNvSpPr/>
            <p:nvPr/>
          </p:nvSpPr>
          <p:spPr>
            <a:xfrm>
              <a:off x="2077212" y="3689603"/>
              <a:ext cx="0" cy="1666239"/>
            </a:xfrm>
            <a:custGeom>
              <a:avLst/>
              <a:gdLst/>
              <a:ahLst/>
              <a:cxnLst/>
              <a:rect l="l" t="t" r="r" b="b"/>
              <a:pathLst>
                <a:path h="1666239">
                  <a:moveTo>
                    <a:pt x="0" y="0"/>
                  </a:moveTo>
                  <a:lnTo>
                    <a:pt x="0" y="1665884"/>
                  </a:lnTo>
                </a:path>
              </a:pathLst>
            </a:custGeom>
            <a:ln w="12192">
              <a:solidFill>
                <a:srgbClr val="7F6000"/>
              </a:solidFill>
            </a:ln>
          </p:spPr>
          <p:txBody>
            <a:bodyPr wrap="square" lIns="0" tIns="0" rIns="0" bIns="0" rtlCol="0"/>
            <a:lstStyle/>
            <a:p>
              <a:endParaRPr/>
            </a:p>
          </p:txBody>
        </p:sp>
        <p:sp>
          <p:nvSpPr>
            <p:cNvPr id="68" name="object 41">
              <a:extLst>
                <a:ext uri="{FF2B5EF4-FFF2-40B4-BE49-F238E27FC236}">
                  <a16:creationId xmlns:a16="http://schemas.microsoft.com/office/drawing/2014/main" id="{5AEC831D-54D9-4EA8-9BDD-35D4C6E53401}"/>
                </a:ext>
              </a:extLst>
            </p:cNvPr>
            <p:cNvSpPr/>
            <p:nvPr/>
          </p:nvSpPr>
          <p:spPr>
            <a:xfrm>
              <a:off x="2077215" y="5358383"/>
              <a:ext cx="178435" cy="0"/>
            </a:xfrm>
            <a:custGeom>
              <a:avLst/>
              <a:gdLst/>
              <a:ahLst/>
              <a:cxnLst/>
              <a:rect l="l" t="t" r="r" b="b"/>
              <a:pathLst>
                <a:path w="178435">
                  <a:moveTo>
                    <a:pt x="177990" y="0"/>
                  </a:moveTo>
                  <a:lnTo>
                    <a:pt x="0" y="0"/>
                  </a:lnTo>
                </a:path>
              </a:pathLst>
            </a:custGeom>
            <a:ln w="12192">
              <a:solidFill>
                <a:srgbClr val="7F6000"/>
              </a:solidFill>
            </a:ln>
          </p:spPr>
          <p:txBody>
            <a:bodyPr wrap="square" lIns="0" tIns="0" rIns="0" bIns="0" rtlCol="0"/>
            <a:lstStyle/>
            <a:p>
              <a:endParaRPr/>
            </a:p>
          </p:txBody>
        </p:sp>
        <p:sp>
          <p:nvSpPr>
            <p:cNvPr id="69" name="object 42">
              <a:extLst>
                <a:ext uri="{FF2B5EF4-FFF2-40B4-BE49-F238E27FC236}">
                  <a16:creationId xmlns:a16="http://schemas.microsoft.com/office/drawing/2014/main" id="{38584C4C-0D5F-4D7C-AAD0-3D776B531D98}"/>
                </a:ext>
              </a:extLst>
            </p:cNvPr>
            <p:cNvSpPr/>
            <p:nvPr/>
          </p:nvSpPr>
          <p:spPr>
            <a:xfrm>
              <a:off x="4021836" y="4917947"/>
              <a:ext cx="1068311" cy="656831"/>
            </a:xfrm>
            <a:prstGeom prst="rect">
              <a:avLst/>
            </a:prstGeom>
            <a:blipFill>
              <a:blip r:embed="rId9" cstate="print"/>
              <a:stretch>
                <a:fillRect/>
              </a:stretch>
            </a:blipFill>
          </p:spPr>
          <p:txBody>
            <a:bodyPr wrap="square" lIns="0" tIns="0" rIns="0" bIns="0" rtlCol="0"/>
            <a:lstStyle/>
            <a:p>
              <a:endParaRPr/>
            </a:p>
          </p:txBody>
        </p:sp>
        <p:sp>
          <p:nvSpPr>
            <p:cNvPr id="70" name="object 43">
              <a:extLst>
                <a:ext uri="{FF2B5EF4-FFF2-40B4-BE49-F238E27FC236}">
                  <a16:creationId xmlns:a16="http://schemas.microsoft.com/office/drawing/2014/main" id="{A226BEA1-5AF3-4D5B-800B-56DEE7BB72F3}"/>
                </a:ext>
              </a:extLst>
            </p:cNvPr>
            <p:cNvSpPr/>
            <p:nvPr/>
          </p:nvSpPr>
          <p:spPr>
            <a:xfrm>
              <a:off x="4017264" y="4913375"/>
              <a:ext cx="1077595" cy="666115"/>
            </a:xfrm>
            <a:custGeom>
              <a:avLst/>
              <a:gdLst/>
              <a:ahLst/>
              <a:cxnLst/>
              <a:rect l="l" t="t" r="r" b="b"/>
              <a:pathLst>
                <a:path w="1077595" h="666114">
                  <a:moveTo>
                    <a:pt x="0" y="0"/>
                  </a:moveTo>
                  <a:lnTo>
                    <a:pt x="1077467" y="0"/>
                  </a:lnTo>
                  <a:lnTo>
                    <a:pt x="1077467" y="665988"/>
                  </a:lnTo>
                  <a:lnTo>
                    <a:pt x="0" y="665988"/>
                  </a:lnTo>
                  <a:lnTo>
                    <a:pt x="0" y="0"/>
                  </a:lnTo>
                  <a:close/>
                </a:path>
              </a:pathLst>
            </a:custGeom>
            <a:ln w="9144">
              <a:solidFill>
                <a:srgbClr val="FFFFFF"/>
              </a:solidFill>
            </a:ln>
          </p:spPr>
          <p:txBody>
            <a:bodyPr wrap="square" lIns="0" tIns="0" rIns="0" bIns="0" rtlCol="0"/>
            <a:lstStyle/>
            <a:p>
              <a:endParaRPr/>
            </a:p>
          </p:txBody>
        </p:sp>
      </p:grpSp>
      <p:sp>
        <p:nvSpPr>
          <p:cNvPr id="71" name="object 44">
            <a:extLst>
              <a:ext uri="{FF2B5EF4-FFF2-40B4-BE49-F238E27FC236}">
                <a16:creationId xmlns:a16="http://schemas.microsoft.com/office/drawing/2014/main" id="{2A7DB60D-6487-4B3B-B97F-B3DF7A10B323}"/>
              </a:ext>
            </a:extLst>
          </p:cNvPr>
          <p:cNvSpPr txBox="1"/>
          <p:nvPr/>
        </p:nvSpPr>
        <p:spPr>
          <a:xfrm>
            <a:off x="3697109" y="5322275"/>
            <a:ext cx="1885950" cy="544195"/>
          </a:xfrm>
          <a:prstGeom prst="rect">
            <a:avLst/>
          </a:prstGeom>
        </p:spPr>
        <p:txBody>
          <a:bodyPr vert="horz" wrap="square" lIns="0" tIns="12700" rIns="0" bIns="0" rtlCol="0">
            <a:spAutoFit/>
          </a:bodyPr>
          <a:lstStyle/>
          <a:p>
            <a:pPr marL="130175" marR="5080" indent="-118110">
              <a:lnSpc>
                <a:spcPct val="100000"/>
              </a:lnSpc>
              <a:spcBef>
                <a:spcPts val="100"/>
              </a:spcBef>
            </a:pPr>
            <a:r>
              <a:rPr sz="1700" spc="5" dirty="0">
                <a:latin typeface="Gill Sans MT"/>
                <a:cs typeface="Gill Sans MT"/>
              </a:rPr>
              <a:t>In-factory </a:t>
            </a:r>
            <a:r>
              <a:rPr sz="1700" spc="-5" dirty="0">
                <a:latin typeface="Gill Sans MT"/>
                <a:cs typeface="Gill Sans MT"/>
              </a:rPr>
              <a:t>testing</a:t>
            </a:r>
            <a:r>
              <a:rPr sz="1700" spc="-90" dirty="0">
                <a:latin typeface="Gill Sans MT"/>
                <a:cs typeface="Gill Sans MT"/>
              </a:rPr>
              <a:t> </a:t>
            </a:r>
            <a:r>
              <a:rPr sz="1700" dirty="0">
                <a:latin typeface="Gill Sans MT"/>
                <a:cs typeface="Gill Sans MT"/>
              </a:rPr>
              <a:t>and  </a:t>
            </a:r>
            <a:r>
              <a:rPr sz="1700" spc="-5" dirty="0">
                <a:latin typeface="Gill Sans MT"/>
                <a:cs typeface="Gill Sans MT"/>
              </a:rPr>
              <a:t>quality</a:t>
            </a:r>
            <a:r>
              <a:rPr sz="1700" spc="-10" dirty="0">
                <a:latin typeface="Gill Sans MT"/>
                <a:cs typeface="Gill Sans MT"/>
              </a:rPr>
              <a:t> </a:t>
            </a:r>
            <a:r>
              <a:rPr sz="1700" dirty="0">
                <a:latin typeface="Gill Sans MT"/>
                <a:cs typeface="Gill Sans MT"/>
              </a:rPr>
              <a:t>supervision</a:t>
            </a:r>
            <a:endParaRPr sz="1700">
              <a:latin typeface="Gill Sans MT"/>
              <a:cs typeface="Gill Sans MT"/>
            </a:endParaRPr>
          </a:p>
        </p:txBody>
      </p:sp>
      <p:grpSp>
        <p:nvGrpSpPr>
          <p:cNvPr id="72" name="object 45">
            <a:extLst>
              <a:ext uri="{FF2B5EF4-FFF2-40B4-BE49-F238E27FC236}">
                <a16:creationId xmlns:a16="http://schemas.microsoft.com/office/drawing/2014/main" id="{3153ACC5-4A16-4CD1-9398-0D1743CF1523}"/>
              </a:ext>
            </a:extLst>
          </p:cNvPr>
          <p:cNvGrpSpPr/>
          <p:nvPr/>
        </p:nvGrpSpPr>
        <p:grpSpPr>
          <a:xfrm>
            <a:off x="364806" y="1706588"/>
            <a:ext cx="11026140" cy="4247515"/>
            <a:chOff x="347472" y="1982723"/>
            <a:chExt cx="11026140" cy="4247515"/>
          </a:xfrm>
        </p:grpSpPr>
        <p:sp>
          <p:nvSpPr>
            <p:cNvPr id="73" name="object 46">
              <a:extLst>
                <a:ext uri="{FF2B5EF4-FFF2-40B4-BE49-F238E27FC236}">
                  <a16:creationId xmlns:a16="http://schemas.microsoft.com/office/drawing/2014/main" id="{3A5C42E9-F664-42B3-9213-ABA214D33BDD}"/>
                </a:ext>
              </a:extLst>
            </p:cNvPr>
            <p:cNvSpPr/>
            <p:nvPr/>
          </p:nvSpPr>
          <p:spPr>
            <a:xfrm>
              <a:off x="3639312" y="4123944"/>
              <a:ext cx="198119" cy="195071"/>
            </a:xfrm>
            <a:prstGeom prst="rect">
              <a:avLst/>
            </a:prstGeom>
            <a:blipFill>
              <a:blip r:embed="rId10" cstate="print"/>
              <a:stretch>
                <a:fillRect/>
              </a:stretch>
            </a:blipFill>
          </p:spPr>
          <p:txBody>
            <a:bodyPr wrap="square" lIns="0" tIns="0" rIns="0" bIns="0" rtlCol="0"/>
            <a:lstStyle/>
            <a:p>
              <a:endParaRPr/>
            </a:p>
          </p:txBody>
        </p:sp>
        <p:sp>
          <p:nvSpPr>
            <p:cNvPr id="74" name="object 47">
              <a:extLst>
                <a:ext uri="{FF2B5EF4-FFF2-40B4-BE49-F238E27FC236}">
                  <a16:creationId xmlns:a16="http://schemas.microsoft.com/office/drawing/2014/main" id="{757EE632-81CA-422F-8174-E314273C68E2}"/>
                </a:ext>
              </a:extLst>
            </p:cNvPr>
            <p:cNvSpPr/>
            <p:nvPr/>
          </p:nvSpPr>
          <p:spPr>
            <a:xfrm>
              <a:off x="3736848" y="4303775"/>
              <a:ext cx="0" cy="1053465"/>
            </a:xfrm>
            <a:custGeom>
              <a:avLst/>
              <a:gdLst/>
              <a:ahLst/>
              <a:cxnLst/>
              <a:rect l="l" t="t" r="r" b="b"/>
              <a:pathLst>
                <a:path h="1053464">
                  <a:moveTo>
                    <a:pt x="0" y="0"/>
                  </a:moveTo>
                  <a:lnTo>
                    <a:pt x="0" y="1053185"/>
                  </a:lnTo>
                </a:path>
              </a:pathLst>
            </a:custGeom>
            <a:ln w="12192">
              <a:solidFill>
                <a:srgbClr val="7F6000"/>
              </a:solidFill>
            </a:ln>
          </p:spPr>
          <p:txBody>
            <a:bodyPr wrap="square" lIns="0" tIns="0" rIns="0" bIns="0" rtlCol="0"/>
            <a:lstStyle/>
            <a:p>
              <a:endParaRPr/>
            </a:p>
          </p:txBody>
        </p:sp>
        <p:sp>
          <p:nvSpPr>
            <p:cNvPr id="75" name="object 48">
              <a:extLst>
                <a:ext uri="{FF2B5EF4-FFF2-40B4-BE49-F238E27FC236}">
                  <a16:creationId xmlns:a16="http://schemas.microsoft.com/office/drawing/2014/main" id="{FF7A3382-766B-4B5B-B591-D6D148F53C18}"/>
                </a:ext>
              </a:extLst>
            </p:cNvPr>
            <p:cNvSpPr/>
            <p:nvPr/>
          </p:nvSpPr>
          <p:spPr>
            <a:xfrm>
              <a:off x="3736851" y="5358383"/>
              <a:ext cx="178435" cy="0"/>
            </a:xfrm>
            <a:custGeom>
              <a:avLst/>
              <a:gdLst/>
              <a:ahLst/>
              <a:cxnLst/>
              <a:rect l="l" t="t" r="r" b="b"/>
              <a:pathLst>
                <a:path w="178435">
                  <a:moveTo>
                    <a:pt x="177990" y="0"/>
                  </a:moveTo>
                  <a:lnTo>
                    <a:pt x="0" y="0"/>
                  </a:lnTo>
                </a:path>
              </a:pathLst>
            </a:custGeom>
            <a:ln w="12192">
              <a:solidFill>
                <a:srgbClr val="7F6000"/>
              </a:solidFill>
            </a:ln>
          </p:spPr>
          <p:txBody>
            <a:bodyPr wrap="square" lIns="0" tIns="0" rIns="0" bIns="0" rtlCol="0"/>
            <a:lstStyle/>
            <a:p>
              <a:endParaRPr/>
            </a:p>
          </p:txBody>
        </p:sp>
        <p:sp>
          <p:nvSpPr>
            <p:cNvPr id="76" name="object 49">
              <a:extLst>
                <a:ext uri="{FF2B5EF4-FFF2-40B4-BE49-F238E27FC236}">
                  <a16:creationId xmlns:a16="http://schemas.microsoft.com/office/drawing/2014/main" id="{D19E7223-52CA-420D-9922-0D148673C1FC}"/>
                </a:ext>
              </a:extLst>
            </p:cNvPr>
            <p:cNvSpPr/>
            <p:nvPr/>
          </p:nvSpPr>
          <p:spPr>
            <a:xfrm>
              <a:off x="8188452" y="4136135"/>
              <a:ext cx="199644" cy="193547"/>
            </a:xfrm>
            <a:prstGeom prst="rect">
              <a:avLst/>
            </a:prstGeom>
            <a:blipFill>
              <a:blip r:embed="rId11" cstate="print"/>
              <a:stretch>
                <a:fillRect/>
              </a:stretch>
            </a:blipFill>
          </p:spPr>
          <p:txBody>
            <a:bodyPr wrap="square" lIns="0" tIns="0" rIns="0" bIns="0" rtlCol="0"/>
            <a:lstStyle/>
            <a:p>
              <a:endParaRPr/>
            </a:p>
          </p:txBody>
        </p:sp>
        <p:sp>
          <p:nvSpPr>
            <p:cNvPr id="77" name="object 50">
              <a:extLst>
                <a:ext uri="{FF2B5EF4-FFF2-40B4-BE49-F238E27FC236}">
                  <a16:creationId xmlns:a16="http://schemas.microsoft.com/office/drawing/2014/main" id="{B3E2BE15-8BB6-4C78-AEAC-1C9885A504F4}"/>
                </a:ext>
              </a:extLst>
            </p:cNvPr>
            <p:cNvSpPr/>
            <p:nvPr/>
          </p:nvSpPr>
          <p:spPr>
            <a:xfrm>
              <a:off x="8287512" y="4314444"/>
              <a:ext cx="0" cy="1053465"/>
            </a:xfrm>
            <a:custGeom>
              <a:avLst/>
              <a:gdLst/>
              <a:ahLst/>
              <a:cxnLst/>
              <a:rect l="l" t="t" r="r" b="b"/>
              <a:pathLst>
                <a:path h="1053464">
                  <a:moveTo>
                    <a:pt x="0" y="0"/>
                  </a:moveTo>
                  <a:lnTo>
                    <a:pt x="0" y="1053185"/>
                  </a:lnTo>
                </a:path>
              </a:pathLst>
            </a:custGeom>
            <a:ln w="12192">
              <a:solidFill>
                <a:srgbClr val="7F6000"/>
              </a:solidFill>
            </a:ln>
          </p:spPr>
          <p:txBody>
            <a:bodyPr wrap="square" lIns="0" tIns="0" rIns="0" bIns="0" rtlCol="0"/>
            <a:lstStyle/>
            <a:p>
              <a:endParaRPr/>
            </a:p>
          </p:txBody>
        </p:sp>
        <p:sp>
          <p:nvSpPr>
            <p:cNvPr id="78" name="object 51">
              <a:extLst>
                <a:ext uri="{FF2B5EF4-FFF2-40B4-BE49-F238E27FC236}">
                  <a16:creationId xmlns:a16="http://schemas.microsoft.com/office/drawing/2014/main" id="{319A8EA5-5340-43D7-98B7-5397D3306516}"/>
                </a:ext>
              </a:extLst>
            </p:cNvPr>
            <p:cNvSpPr/>
            <p:nvPr/>
          </p:nvSpPr>
          <p:spPr>
            <a:xfrm>
              <a:off x="8287516" y="5369052"/>
              <a:ext cx="178435" cy="0"/>
            </a:xfrm>
            <a:custGeom>
              <a:avLst/>
              <a:gdLst/>
              <a:ahLst/>
              <a:cxnLst/>
              <a:rect l="l" t="t" r="r" b="b"/>
              <a:pathLst>
                <a:path w="178434">
                  <a:moveTo>
                    <a:pt x="177990" y="0"/>
                  </a:moveTo>
                  <a:lnTo>
                    <a:pt x="0" y="0"/>
                  </a:lnTo>
                </a:path>
              </a:pathLst>
            </a:custGeom>
            <a:ln w="12192">
              <a:solidFill>
                <a:srgbClr val="7F6000"/>
              </a:solidFill>
            </a:ln>
          </p:spPr>
          <p:txBody>
            <a:bodyPr wrap="square" lIns="0" tIns="0" rIns="0" bIns="0" rtlCol="0"/>
            <a:lstStyle/>
            <a:p>
              <a:endParaRPr/>
            </a:p>
          </p:txBody>
        </p:sp>
        <p:sp>
          <p:nvSpPr>
            <p:cNvPr id="79" name="object 52">
              <a:extLst>
                <a:ext uri="{FF2B5EF4-FFF2-40B4-BE49-F238E27FC236}">
                  <a16:creationId xmlns:a16="http://schemas.microsoft.com/office/drawing/2014/main" id="{74A59F90-2889-4843-9CD1-2B805BE373BD}"/>
                </a:ext>
              </a:extLst>
            </p:cNvPr>
            <p:cNvSpPr/>
            <p:nvPr/>
          </p:nvSpPr>
          <p:spPr>
            <a:xfrm>
              <a:off x="10020300" y="4136135"/>
              <a:ext cx="198120" cy="193547"/>
            </a:xfrm>
            <a:prstGeom prst="rect">
              <a:avLst/>
            </a:prstGeom>
            <a:blipFill>
              <a:blip r:embed="rId12" cstate="print"/>
              <a:stretch>
                <a:fillRect/>
              </a:stretch>
            </a:blipFill>
          </p:spPr>
          <p:txBody>
            <a:bodyPr wrap="square" lIns="0" tIns="0" rIns="0" bIns="0" rtlCol="0"/>
            <a:lstStyle/>
            <a:p>
              <a:endParaRPr/>
            </a:p>
          </p:txBody>
        </p:sp>
        <p:sp>
          <p:nvSpPr>
            <p:cNvPr id="80" name="object 53">
              <a:extLst>
                <a:ext uri="{FF2B5EF4-FFF2-40B4-BE49-F238E27FC236}">
                  <a16:creationId xmlns:a16="http://schemas.microsoft.com/office/drawing/2014/main" id="{4DA883D3-25C3-4EB4-8FBA-BA09E695CED7}"/>
                </a:ext>
              </a:extLst>
            </p:cNvPr>
            <p:cNvSpPr/>
            <p:nvPr/>
          </p:nvSpPr>
          <p:spPr>
            <a:xfrm>
              <a:off x="10119360" y="4314444"/>
              <a:ext cx="0" cy="1053465"/>
            </a:xfrm>
            <a:custGeom>
              <a:avLst/>
              <a:gdLst/>
              <a:ahLst/>
              <a:cxnLst/>
              <a:rect l="l" t="t" r="r" b="b"/>
              <a:pathLst>
                <a:path h="1053464">
                  <a:moveTo>
                    <a:pt x="0" y="0"/>
                  </a:moveTo>
                  <a:lnTo>
                    <a:pt x="0" y="1053185"/>
                  </a:lnTo>
                </a:path>
              </a:pathLst>
            </a:custGeom>
            <a:ln w="12192">
              <a:solidFill>
                <a:srgbClr val="7F6000"/>
              </a:solidFill>
            </a:ln>
          </p:spPr>
          <p:txBody>
            <a:bodyPr wrap="square" lIns="0" tIns="0" rIns="0" bIns="0" rtlCol="0"/>
            <a:lstStyle/>
            <a:p>
              <a:endParaRPr/>
            </a:p>
          </p:txBody>
        </p:sp>
        <p:sp>
          <p:nvSpPr>
            <p:cNvPr id="81" name="object 54">
              <a:extLst>
                <a:ext uri="{FF2B5EF4-FFF2-40B4-BE49-F238E27FC236}">
                  <a16:creationId xmlns:a16="http://schemas.microsoft.com/office/drawing/2014/main" id="{EC326474-D945-4D13-9DDD-E3E19AAC27F9}"/>
                </a:ext>
              </a:extLst>
            </p:cNvPr>
            <p:cNvSpPr/>
            <p:nvPr/>
          </p:nvSpPr>
          <p:spPr>
            <a:xfrm>
              <a:off x="10119362" y="5369052"/>
              <a:ext cx="178435" cy="0"/>
            </a:xfrm>
            <a:custGeom>
              <a:avLst/>
              <a:gdLst/>
              <a:ahLst/>
              <a:cxnLst/>
              <a:rect l="l" t="t" r="r" b="b"/>
              <a:pathLst>
                <a:path w="178434">
                  <a:moveTo>
                    <a:pt x="177990" y="0"/>
                  </a:moveTo>
                  <a:lnTo>
                    <a:pt x="0" y="0"/>
                  </a:lnTo>
                </a:path>
              </a:pathLst>
            </a:custGeom>
            <a:ln w="12192">
              <a:solidFill>
                <a:srgbClr val="7F6000"/>
              </a:solidFill>
            </a:ln>
          </p:spPr>
          <p:txBody>
            <a:bodyPr wrap="square" lIns="0" tIns="0" rIns="0" bIns="0" rtlCol="0"/>
            <a:lstStyle/>
            <a:p>
              <a:endParaRPr/>
            </a:p>
          </p:txBody>
        </p:sp>
        <p:sp>
          <p:nvSpPr>
            <p:cNvPr id="82" name="object 55">
              <a:extLst>
                <a:ext uri="{FF2B5EF4-FFF2-40B4-BE49-F238E27FC236}">
                  <a16:creationId xmlns:a16="http://schemas.microsoft.com/office/drawing/2014/main" id="{BB63F389-26C3-44E7-ABEE-61C542945056}"/>
                </a:ext>
              </a:extLst>
            </p:cNvPr>
            <p:cNvSpPr/>
            <p:nvPr/>
          </p:nvSpPr>
          <p:spPr>
            <a:xfrm>
              <a:off x="6690360" y="1982724"/>
              <a:ext cx="1194815" cy="847343"/>
            </a:xfrm>
            <a:prstGeom prst="rect">
              <a:avLst/>
            </a:prstGeom>
            <a:blipFill>
              <a:blip r:embed="rId13" cstate="print"/>
              <a:stretch>
                <a:fillRect/>
              </a:stretch>
            </a:blipFill>
          </p:spPr>
          <p:txBody>
            <a:bodyPr wrap="square" lIns="0" tIns="0" rIns="0" bIns="0" rtlCol="0"/>
            <a:lstStyle/>
            <a:p>
              <a:endParaRPr/>
            </a:p>
          </p:txBody>
        </p:sp>
        <p:sp>
          <p:nvSpPr>
            <p:cNvPr id="83" name="object 56">
              <a:extLst>
                <a:ext uri="{FF2B5EF4-FFF2-40B4-BE49-F238E27FC236}">
                  <a16:creationId xmlns:a16="http://schemas.microsoft.com/office/drawing/2014/main" id="{1EC0DBAB-26EB-4781-9DFC-FA2CE91A4A88}"/>
                </a:ext>
              </a:extLst>
            </p:cNvPr>
            <p:cNvSpPr/>
            <p:nvPr/>
          </p:nvSpPr>
          <p:spPr>
            <a:xfrm>
              <a:off x="8435340" y="1982724"/>
              <a:ext cx="1647443" cy="846429"/>
            </a:xfrm>
            <a:prstGeom prst="rect">
              <a:avLst/>
            </a:prstGeom>
            <a:blipFill>
              <a:blip r:embed="rId14" cstate="print"/>
              <a:stretch>
                <a:fillRect/>
              </a:stretch>
            </a:blipFill>
          </p:spPr>
          <p:txBody>
            <a:bodyPr wrap="square" lIns="0" tIns="0" rIns="0" bIns="0" rtlCol="0"/>
            <a:lstStyle/>
            <a:p>
              <a:endParaRPr/>
            </a:p>
          </p:txBody>
        </p:sp>
        <p:sp>
          <p:nvSpPr>
            <p:cNvPr id="84" name="object 57">
              <a:extLst>
                <a:ext uri="{FF2B5EF4-FFF2-40B4-BE49-F238E27FC236}">
                  <a16:creationId xmlns:a16="http://schemas.microsoft.com/office/drawing/2014/main" id="{B42D618A-9BE6-4956-A8B7-80653C2BE478}"/>
                </a:ext>
              </a:extLst>
            </p:cNvPr>
            <p:cNvSpPr/>
            <p:nvPr/>
          </p:nvSpPr>
          <p:spPr>
            <a:xfrm>
              <a:off x="4450080" y="1982723"/>
              <a:ext cx="1441703" cy="822947"/>
            </a:xfrm>
            <a:prstGeom prst="rect">
              <a:avLst/>
            </a:prstGeom>
            <a:blipFill>
              <a:blip r:embed="rId15" cstate="print"/>
              <a:stretch>
                <a:fillRect/>
              </a:stretch>
            </a:blipFill>
          </p:spPr>
          <p:txBody>
            <a:bodyPr wrap="square" lIns="0" tIns="0" rIns="0" bIns="0" rtlCol="0"/>
            <a:lstStyle/>
            <a:p>
              <a:endParaRPr/>
            </a:p>
          </p:txBody>
        </p:sp>
        <p:sp>
          <p:nvSpPr>
            <p:cNvPr id="85" name="object 58">
              <a:extLst>
                <a:ext uri="{FF2B5EF4-FFF2-40B4-BE49-F238E27FC236}">
                  <a16:creationId xmlns:a16="http://schemas.microsoft.com/office/drawing/2014/main" id="{16C6321B-847E-42AD-B6E8-A25C569F9710}"/>
                </a:ext>
              </a:extLst>
            </p:cNvPr>
            <p:cNvSpPr/>
            <p:nvPr/>
          </p:nvSpPr>
          <p:spPr>
            <a:xfrm>
              <a:off x="10390631" y="4917947"/>
              <a:ext cx="982978" cy="656831"/>
            </a:xfrm>
            <a:prstGeom prst="rect">
              <a:avLst/>
            </a:prstGeom>
            <a:blipFill>
              <a:blip r:embed="rId16" cstate="print"/>
              <a:stretch>
                <a:fillRect/>
              </a:stretch>
            </a:blipFill>
          </p:spPr>
          <p:txBody>
            <a:bodyPr wrap="square" lIns="0" tIns="0" rIns="0" bIns="0" rtlCol="0"/>
            <a:lstStyle/>
            <a:p>
              <a:endParaRPr/>
            </a:p>
          </p:txBody>
        </p:sp>
        <p:sp>
          <p:nvSpPr>
            <p:cNvPr id="86" name="object 59">
              <a:extLst>
                <a:ext uri="{FF2B5EF4-FFF2-40B4-BE49-F238E27FC236}">
                  <a16:creationId xmlns:a16="http://schemas.microsoft.com/office/drawing/2014/main" id="{E468F692-ED22-496A-8229-AB50B2F04194}"/>
                </a:ext>
              </a:extLst>
            </p:cNvPr>
            <p:cNvSpPr/>
            <p:nvPr/>
          </p:nvSpPr>
          <p:spPr>
            <a:xfrm>
              <a:off x="1246632" y="1984248"/>
              <a:ext cx="1280159" cy="845819"/>
            </a:xfrm>
            <a:prstGeom prst="rect">
              <a:avLst/>
            </a:prstGeom>
            <a:blipFill>
              <a:blip r:embed="rId17" cstate="print"/>
              <a:stretch>
                <a:fillRect/>
              </a:stretch>
            </a:blipFill>
          </p:spPr>
          <p:txBody>
            <a:bodyPr wrap="square" lIns="0" tIns="0" rIns="0" bIns="0" rtlCol="0"/>
            <a:lstStyle/>
            <a:p>
              <a:endParaRPr/>
            </a:p>
          </p:txBody>
        </p:sp>
        <p:sp>
          <p:nvSpPr>
            <p:cNvPr id="87" name="object 60">
              <a:extLst>
                <a:ext uri="{FF2B5EF4-FFF2-40B4-BE49-F238E27FC236}">
                  <a16:creationId xmlns:a16="http://schemas.microsoft.com/office/drawing/2014/main" id="{6DDCEFBB-448D-4668-8365-037BC075D2D7}"/>
                </a:ext>
              </a:extLst>
            </p:cNvPr>
            <p:cNvSpPr/>
            <p:nvPr/>
          </p:nvSpPr>
          <p:spPr>
            <a:xfrm>
              <a:off x="2590800" y="1993391"/>
              <a:ext cx="1278623" cy="836675"/>
            </a:xfrm>
            <a:prstGeom prst="rect">
              <a:avLst/>
            </a:prstGeom>
            <a:blipFill>
              <a:blip r:embed="rId18" cstate="print"/>
              <a:stretch>
                <a:fillRect/>
              </a:stretch>
            </a:blipFill>
          </p:spPr>
          <p:txBody>
            <a:bodyPr wrap="square" lIns="0" tIns="0" rIns="0" bIns="0" rtlCol="0"/>
            <a:lstStyle/>
            <a:p>
              <a:endParaRPr/>
            </a:p>
          </p:txBody>
        </p:sp>
        <p:sp>
          <p:nvSpPr>
            <p:cNvPr id="88" name="object 61">
              <a:extLst>
                <a:ext uri="{FF2B5EF4-FFF2-40B4-BE49-F238E27FC236}">
                  <a16:creationId xmlns:a16="http://schemas.microsoft.com/office/drawing/2014/main" id="{9D589BDF-0BF5-4997-B63F-D4829F0341CE}"/>
                </a:ext>
              </a:extLst>
            </p:cNvPr>
            <p:cNvSpPr/>
            <p:nvPr/>
          </p:nvSpPr>
          <p:spPr>
            <a:xfrm>
              <a:off x="6397751" y="4916423"/>
              <a:ext cx="1040891" cy="600455"/>
            </a:xfrm>
            <a:prstGeom prst="rect">
              <a:avLst/>
            </a:prstGeom>
            <a:blipFill>
              <a:blip r:embed="rId19" cstate="print"/>
              <a:stretch>
                <a:fillRect/>
              </a:stretch>
            </a:blipFill>
          </p:spPr>
          <p:txBody>
            <a:bodyPr wrap="square" lIns="0" tIns="0" rIns="0" bIns="0" rtlCol="0"/>
            <a:lstStyle/>
            <a:p>
              <a:endParaRPr/>
            </a:p>
          </p:txBody>
        </p:sp>
        <p:sp>
          <p:nvSpPr>
            <p:cNvPr id="89" name="object 62">
              <a:extLst>
                <a:ext uri="{FF2B5EF4-FFF2-40B4-BE49-F238E27FC236}">
                  <a16:creationId xmlns:a16="http://schemas.microsoft.com/office/drawing/2014/main" id="{5D48CA0C-BB92-462F-A005-F5FDEED97075}"/>
                </a:ext>
              </a:extLst>
            </p:cNvPr>
            <p:cNvSpPr/>
            <p:nvPr/>
          </p:nvSpPr>
          <p:spPr>
            <a:xfrm>
              <a:off x="5969507" y="4123944"/>
              <a:ext cx="198119" cy="195071"/>
            </a:xfrm>
            <a:prstGeom prst="rect">
              <a:avLst/>
            </a:prstGeom>
            <a:blipFill>
              <a:blip r:embed="rId10" cstate="print"/>
              <a:stretch>
                <a:fillRect/>
              </a:stretch>
            </a:blipFill>
          </p:spPr>
          <p:txBody>
            <a:bodyPr wrap="square" lIns="0" tIns="0" rIns="0" bIns="0" rtlCol="0"/>
            <a:lstStyle/>
            <a:p>
              <a:endParaRPr/>
            </a:p>
          </p:txBody>
        </p:sp>
        <p:sp>
          <p:nvSpPr>
            <p:cNvPr id="90" name="object 63">
              <a:extLst>
                <a:ext uri="{FF2B5EF4-FFF2-40B4-BE49-F238E27FC236}">
                  <a16:creationId xmlns:a16="http://schemas.microsoft.com/office/drawing/2014/main" id="{CFF279D7-BDAA-420B-BCAD-2476266D0CD8}"/>
                </a:ext>
              </a:extLst>
            </p:cNvPr>
            <p:cNvSpPr/>
            <p:nvPr/>
          </p:nvSpPr>
          <p:spPr>
            <a:xfrm>
              <a:off x="6067043" y="4303775"/>
              <a:ext cx="0" cy="1053465"/>
            </a:xfrm>
            <a:custGeom>
              <a:avLst/>
              <a:gdLst/>
              <a:ahLst/>
              <a:cxnLst/>
              <a:rect l="l" t="t" r="r" b="b"/>
              <a:pathLst>
                <a:path h="1053464">
                  <a:moveTo>
                    <a:pt x="0" y="0"/>
                  </a:moveTo>
                  <a:lnTo>
                    <a:pt x="0" y="1053185"/>
                  </a:lnTo>
                </a:path>
              </a:pathLst>
            </a:custGeom>
            <a:ln w="12192">
              <a:solidFill>
                <a:srgbClr val="7F6000"/>
              </a:solidFill>
            </a:ln>
          </p:spPr>
          <p:txBody>
            <a:bodyPr wrap="square" lIns="0" tIns="0" rIns="0" bIns="0" rtlCol="0"/>
            <a:lstStyle/>
            <a:p>
              <a:endParaRPr/>
            </a:p>
          </p:txBody>
        </p:sp>
        <p:sp>
          <p:nvSpPr>
            <p:cNvPr id="91" name="object 64">
              <a:extLst>
                <a:ext uri="{FF2B5EF4-FFF2-40B4-BE49-F238E27FC236}">
                  <a16:creationId xmlns:a16="http://schemas.microsoft.com/office/drawing/2014/main" id="{3A63DF84-4FE1-49A7-8925-DA5E5F8FB7E9}"/>
                </a:ext>
              </a:extLst>
            </p:cNvPr>
            <p:cNvSpPr/>
            <p:nvPr/>
          </p:nvSpPr>
          <p:spPr>
            <a:xfrm>
              <a:off x="6067047" y="5358383"/>
              <a:ext cx="178435" cy="0"/>
            </a:xfrm>
            <a:custGeom>
              <a:avLst/>
              <a:gdLst/>
              <a:ahLst/>
              <a:cxnLst/>
              <a:rect l="l" t="t" r="r" b="b"/>
              <a:pathLst>
                <a:path w="178435">
                  <a:moveTo>
                    <a:pt x="177990" y="0"/>
                  </a:moveTo>
                  <a:lnTo>
                    <a:pt x="0" y="0"/>
                  </a:lnTo>
                </a:path>
              </a:pathLst>
            </a:custGeom>
            <a:ln w="12192">
              <a:solidFill>
                <a:srgbClr val="7F6000"/>
              </a:solidFill>
            </a:ln>
          </p:spPr>
          <p:txBody>
            <a:bodyPr wrap="square" lIns="0" tIns="0" rIns="0" bIns="0" rtlCol="0"/>
            <a:lstStyle/>
            <a:p>
              <a:endParaRPr/>
            </a:p>
          </p:txBody>
        </p:sp>
        <p:sp>
          <p:nvSpPr>
            <p:cNvPr id="92" name="object 65">
              <a:extLst>
                <a:ext uri="{FF2B5EF4-FFF2-40B4-BE49-F238E27FC236}">
                  <a16:creationId xmlns:a16="http://schemas.microsoft.com/office/drawing/2014/main" id="{261015D5-70F8-4BA6-964C-217E4B97FC3D}"/>
                </a:ext>
              </a:extLst>
            </p:cNvPr>
            <p:cNvSpPr/>
            <p:nvPr/>
          </p:nvSpPr>
          <p:spPr>
            <a:xfrm>
              <a:off x="347472" y="4376927"/>
              <a:ext cx="353695" cy="1853564"/>
            </a:xfrm>
            <a:custGeom>
              <a:avLst/>
              <a:gdLst/>
              <a:ahLst/>
              <a:cxnLst/>
              <a:rect l="l" t="t" r="r" b="b"/>
              <a:pathLst>
                <a:path w="353695" h="1853564">
                  <a:moveTo>
                    <a:pt x="353568" y="0"/>
                  </a:moveTo>
                  <a:lnTo>
                    <a:pt x="0" y="0"/>
                  </a:lnTo>
                  <a:lnTo>
                    <a:pt x="0" y="1853183"/>
                  </a:lnTo>
                  <a:lnTo>
                    <a:pt x="353568" y="1853183"/>
                  </a:lnTo>
                  <a:lnTo>
                    <a:pt x="353568" y="0"/>
                  </a:lnTo>
                  <a:close/>
                </a:path>
              </a:pathLst>
            </a:custGeom>
            <a:solidFill>
              <a:srgbClr val="000000"/>
            </a:solidFill>
          </p:spPr>
          <p:txBody>
            <a:bodyPr wrap="square" lIns="0" tIns="0" rIns="0" bIns="0" rtlCol="0"/>
            <a:lstStyle/>
            <a:p>
              <a:endParaRPr/>
            </a:p>
          </p:txBody>
        </p:sp>
      </p:grpSp>
      <p:sp>
        <p:nvSpPr>
          <p:cNvPr id="93" name="object 66">
            <a:extLst>
              <a:ext uri="{FF2B5EF4-FFF2-40B4-BE49-F238E27FC236}">
                <a16:creationId xmlns:a16="http://schemas.microsoft.com/office/drawing/2014/main" id="{BC96B9C7-4DB8-4BA1-A629-8EE656D0B40E}"/>
              </a:ext>
            </a:extLst>
          </p:cNvPr>
          <p:cNvSpPr txBox="1"/>
          <p:nvPr/>
        </p:nvSpPr>
        <p:spPr>
          <a:xfrm>
            <a:off x="8314900" y="5448894"/>
            <a:ext cx="1616710" cy="285115"/>
          </a:xfrm>
          <a:prstGeom prst="rect">
            <a:avLst/>
          </a:prstGeom>
        </p:spPr>
        <p:txBody>
          <a:bodyPr vert="horz" wrap="square" lIns="0" tIns="12700" rIns="0" bIns="0" rtlCol="0">
            <a:spAutoFit/>
          </a:bodyPr>
          <a:lstStyle/>
          <a:p>
            <a:pPr marL="12700">
              <a:lnSpc>
                <a:spcPct val="100000"/>
              </a:lnSpc>
              <a:spcBef>
                <a:spcPts val="100"/>
              </a:spcBef>
            </a:pPr>
            <a:r>
              <a:rPr sz="1700" spc="-5" dirty="0">
                <a:latin typeface="Gill Sans MT"/>
                <a:cs typeface="Gill Sans MT"/>
              </a:rPr>
              <a:t>Quality</a:t>
            </a:r>
            <a:r>
              <a:rPr sz="1700" spc="-45" dirty="0">
                <a:latin typeface="Gill Sans MT"/>
                <a:cs typeface="Gill Sans MT"/>
              </a:rPr>
              <a:t> </a:t>
            </a:r>
            <a:r>
              <a:rPr sz="1700" spc="-5" dirty="0">
                <a:latin typeface="Gill Sans MT"/>
                <a:cs typeface="Gill Sans MT"/>
              </a:rPr>
              <a:t>inspection</a:t>
            </a:r>
            <a:endParaRPr sz="1700">
              <a:latin typeface="Gill Sans MT"/>
              <a:cs typeface="Gill Sans MT"/>
            </a:endParaRPr>
          </a:p>
        </p:txBody>
      </p:sp>
      <p:sp>
        <p:nvSpPr>
          <p:cNvPr id="94" name="object 67">
            <a:extLst>
              <a:ext uri="{FF2B5EF4-FFF2-40B4-BE49-F238E27FC236}">
                <a16:creationId xmlns:a16="http://schemas.microsoft.com/office/drawing/2014/main" id="{2019ABC4-551E-4130-B47C-79DF50C7EA9F}"/>
              </a:ext>
            </a:extLst>
          </p:cNvPr>
          <p:cNvSpPr txBox="1"/>
          <p:nvPr/>
        </p:nvSpPr>
        <p:spPr>
          <a:xfrm>
            <a:off x="10152354" y="5383001"/>
            <a:ext cx="1584325" cy="544195"/>
          </a:xfrm>
          <a:prstGeom prst="rect">
            <a:avLst/>
          </a:prstGeom>
        </p:spPr>
        <p:txBody>
          <a:bodyPr vert="horz" wrap="square" lIns="0" tIns="12700" rIns="0" bIns="0" rtlCol="0">
            <a:spAutoFit/>
          </a:bodyPr>
          <a:lstStyle/>
          <a:p>
            <a:pPr marL="346075" marR="5080" indent="-334010">
              <a:lnSpc>
                <a:spcPct val="100000"/>
              </a:lnSpc>
              <a:spcBef>
                <a:spcPts val="100"/>
              </a:spcBef>
            </a:pPr>
            <a:r>
              <a:rPr sz="1700" spc="-55" dirty="0">
                <a:latin typeface="Gill Sans MT"/>
                <a:cs typeface="Gill Sans MT"/>
              </a:rPr>
              <a:t>P</a:t>
            </a:r>
            <a:r>
              <a:rPr sz="1700" spc="-5" dirty="0">
                <a:latin typeface="Gill Sans MT"/>
                <a:cs typeface="Gill Sans MT"/>
              </a:rPr>
              <a:t>o</a:t>
            </a:r>
            <a:r>
              <a:rPr sz="1700" dirty="0">
                <a:latin typeface="Gill Sans MT"/>
                <a:cs typeface="Gill Sans MT"/>
              </a:rPr>
              <a:t>s</a:t>
            </a:r>
            <a:r>
              <a:rPr sz="1700" spc="-5" dirty="0">
                <a:latin typeface="Gill Sans MT"/>
                <a:cs typeface="Gill Sans MT"/>
              </a:rPr>
              <a:t>t</a:t>
            </a:r>
            <a:r>
              <a:rPr sz="1700" dirty="0">
                <a:latin typeface="Gill Sans MT"/>
                <a:cs typeface="Gill Sans MT"/>
              </a:rPr>
              <a:t>-</a:t>
            </a:r>
            <a:r>
              <a:rPr sz="1700" spc="-5" dirty="0">
                <a:latin typeface="Gill Sans MT"/>
                <a:cs typeface="Gill Sans MT"/>
              </a:rPr>
              <a:t>co</a:t>
            </a:r>
            <a:r>
              <a:rPr sz="1700" dirty="0">
                <a:latin typeface="Gill Sans MT"/>
                <a:cs typeface="Gill Sans MT"/>
              </a:rPr>
              <a:t>ns</a:t>
            </a:r>
            <a:r>
              <a:rPr sz="1700" spc="-5" dirty="0">
                <a:latin typeface="Gill Sans MT"/>
                <a:cs typeface="Gill Sans MT"/>
              </a:rPr>
              <a:t>tr</a:t>
            </a:r>
            <a:r>
              <a:rPr sz="1700" dirty="0">
                <a:latin typeface="Gill Sans MT"/>
                <a:cs typeface="Gill Sans MT"/>
              </a:rPr>
              <a:t>u</a:t>
            </a:r>
            <a:r>
              <a:rPr sz="1700" spc="-5" dirty="0">
                <a:latin typeface="Gill Sans MT"/>
                <a:cs typeface="Gill Sans MT"/>
              </a:rPr>
              <a:t>ctio</a:t>
            </a:r>
            <a:r>
              <a:rPr sz="1700" dirty="0">
                <a:latin typeface="Gill Sans MT"/>
                <a:cs typeface="Gill Sans MT"/>
              </a:rPr>
              <a:t>n  </a:t>
            </a:r>
            <a:r>
              <a:rPr sz="1700" spc="-5" dirty="0">
                <a:latin typeface="Gill Sans MT"/>
                <a:cs typeface="Gill Sans MT"/>
              </a:rPr>
              <a:t>inspection</a:t>
            </a:r>
            <a:endParaRPr sz="1700">
              <a:latin typeface="Gill Sans MT"/>
              <a:cs typeface="Gill Sans MT"/>
            </a:endParaRPr>
          </a:p>
        </p:txBody>
      </p:sp>
      <p:sp>
        <p:nvSpPr>
          <p:cNvPr id="95" name="object 68">
            <a:extLst>
              <a:ext uri="{FF2B5EF4-FFF2-40B4-BE49-F238E27FC236}">
                <a16:creationId xmlns:a16="http://schemas.microsoft.com/office/drawing/2014/main" id="{5194E805-B13A-4A4D-8AD2-77F436148B87}"/>
              </a:ext>
            </a:extLst>
          </p:cNvPr>
          <p:cNvSpPr txBox="1"/>
          <p:nvPr/>
        </p:nvSpPr>
        <p:spPr>
          <a:xfrm>
            <a:off x="6670250" y="2610369"/>
            <a:ext cx="1327785" cy="544195"/>
          </a:xfrm>
          <a:prstGeom prst="rect">
            <a:avLst/>
          </a:prstGeom>
        </p:spPr>
        <p:txBody>
          <a:bodyPr vert="horz" wrap="square" lIns="0" tIns="13335" rIns="0" bIns="0" rtlCol="0">
            <a:spAutoFit/>
          </a:bodyPr>
          <a:lstStyle/>
          <a:p>
            <a:pPr marL="12700" marR="5080" indent="51435">
              <a:lnSpc>
                <a:spcPct val="100000"/>
              </a:lnSpc>
              <a:spcBef>
                <a:spcPts val="105"/>
              </a:spcBef>
            </a:pPr>
            <a:r>
              <a:rPr sz="1700" spc="-10" dirty="0">
                <a:latin typeface="Gill Sans MT"/>
                <a:cs typeface="Gill Sans MT"/>
              </a:rPr>
              <a:t>Cross-border  </a:t>
            </a:r>
            <a:r>
              <a:rPr sz="1700" spc="-5" dirty="0">
                <a:latin typeface="Gill Sans MT"/>
                <a:cs typeface="Gill Sans MT"/>
              </a:rPr>
              <a:t>logistic</a:t>
            </a:r>
            <a:r>
              <a:rPr sz="1700" spc="-75" dirty="0">
                <a:latin typeface="Gill Sans MT"/>
                <a:cs typeface="Gill Sans MT"/>
              </a:rPr>
              <a:t> </a:t>
            </a:r>
            <a:r>
              <a:rPr sz="1700" spc="-10" dirty="0">
                <a:latin typeface="Gill Sans MT"/>
                <a:cs typeface="Gill Sans MT"/>
              </a:rPr>
              <a:t>control</a:t>
            </a:r>
            <a:endParaRPr sz="1700">
              <a:latin typeface="Gill Sans MT"/>
              <a:cs typeface="Gill Sans MT"/>
            </a:endParaRPr>
          </a:p>
        </p:txBody>
      </p:sp>
      <p:sp>
        <p:nvSpPr>
          <p:cNvPr id="96" name="object 69">
            <a:extLst>
              <a:ext uri="{FF2B5EF4-FFF2-40B4-BE49-F238E27FC236}">
                <a16:creationId xmlns:a16="http://schemas.microsoft.com/office/drawing/2014/main" id="{86366E6D-D892-4FBD-AC3C-B0D6440311D1}"/>
              </a:ext>
            </a:extLst>
          </p:cNvPr>
          <p:cNvSpPr txBox="1"/>
          <p:nvPr/>
        </p:nvSpPr>
        <p:spPr>
          <a:xfrm>
            <a:off x="8639975" y="2631118"/>
            <a:ext cx="1270635" cy="544195"/>
          </a:xfrm>
          <a:prstGeom prst="rect">
            <a:avLst/>
          </a:prstGeom>
        </p:spPr>
        <p:txBody>
          <a:bodyPr vert="horz" wrap="square" lIns="0" tIns="13335" rIns="0" bIns="0" rtlCol="0">
            <a:spAutoFit/>
          </a:bodyPr>
          <a:lstStyle/>
          <a:p>
            <a:pPr marL="245745" marR="5080" indent="-233679">
              <a:lnSpc>
                <a:spcPct val="100000"/>
              </a:lnSpc>
              <a:spcBef>
                <a:spcPts val="105"/>
              </a:spcBef>
            </a:pPr>
            <a:r>
              <a:rPr sz="1700" spc="-5" dirty="0">
                <a:latin typeface="Gill Sans MT"/>
                <a:cs typeface="Gill Sans MT"/>
              </a:rPr>
              <a:t>Motion</a:t>
            </a:r>
            <a:r>
              <a:rPr sz="1700" spc="-55" dirty="0">
                <a:latin typeface="Gill Sans MT"/>
                <a:cs typeface="Gill Sans MT"/>
              </a:rPr>
              <a:t> </a:t>
            </a:r>
            <a:r>
              <a:rPr sz="1700" spc="-5" dirty="0">
                <a:latin typeface="Gill Sans MT"/>
                <a:cs typeface="Gill Sans MT"/>
              </a:rPr>
              <a:t>during  assembly</a:t>
            </a:r>
            <a:endParaRPr sz="1700">
              <a:latin typeface="Gill Sans MT"/>
              <a:cs typeface="Gill Sans MT"/>
            </a:endParaRPr>
          </a:p>
        </p:txBody>
      </p:sp>
      <p:sp>
        <p:nvSpPr>
          <p:cNvPr id="97" name="object 70">
            <a:extLst>
              <a:ext uri="{FF2B5EF4-FFF2-40B4-BE49-F238E27FC236}">
                <a16:creationId xmlns:a16="http://schemas.microsoft.com/office/drawing/2014/main" id="{B7B3DE69-0226-41C6-B522-06C3532BD7FF}"/>
              </a:ext>
            </a:extLst>
          </p:cNvPr>
          <p:cNvSpPr txBox="1"/>
          <p:nvPr/>
        </p:nvSpPr>
        <p:spPr>
          <a:xfrm>
            <a:off x="4278055" y="2610343"/>
            <a:ext cx="1867535" cy="544195"/>
          </a:xfrm>
          <a:prstGeom prst="rect">
            <a:avLst/>
          </a:prstGeom>
        </p:spPr>
        <p:txBody>
          <a:bodyPr vert="horz" wrap="square" lIns="0" tIns="13335" rIns="0" bIns="0" rtlCol="0">
            <a:spAutoFit/>
          </a:bodyPr>
          <a:lstStyle/>
          <a:p>
            <a:pPr marL="391795" marR="5080" indent="-379730">
              <a:lnSpc>
                <a:spcPct val="100000"/>
              </a:lnSpc>
              <a:spcBef>
                <a:spcPts val="105"/>
              </a:spcBef>
            </a:pPr>
            <a:r>
              <a:rPr sz="1700" spc="-15" dirty="0">
                <a:latin typeface="Gill Sans MT"/>
                <a:cs typeface="Gill Sans MT"/>
              </a:rPr>
              <a:t>Inventory, </a:t>
            </a:r>
            <a:r>
              <a:rPr sz="1700" spc="-5" dirty="0">
                <a:latin typeface="Gill Sans MT"/>
                <a:cs typeface="Gill Sans MT"/>
              </a:rPr>
              <a:t>location</a:t>
            </a:r>
            <a:r>
              <a:rPr sz="1700" spc="-210" dirty="0">
                <a:latin typeface="Gill Sans MT"/>
                <a:cs typeface="Gill Sans MT"/>
              </a:rPr>
              <a:t> </a:t>
            </a:r>
            <a:r>
              <a:rPr sz="1700" spc="-5" dirty="0">
                <a:latin typeface="Gill Sans MT"/>
                <a:cs typeface="Gill Sans MT"/>
              </a:rPr>
              <a:t>of  components</a:t>
            </a:r>
            <a:endParaRPr sz="1700">
              <a:latin typeface="Gill Sans MT"/>
              <a:cs typeface="Gill Sans MT"/>
            </a:endParaRPr>
          </a:p>
        </p:txBody>
      </p:sp>
      <p:sp>
        <p:nvSpPr>
          <p:cNvPr id="98" name="object 71">
            <a:extLst>
              <a:ext uri="{FF2B5EF4-FFF2-40B4-BE49-F238E27FC236}">
                <a16:creationId xmlns:a16="http://schemas.microsoft.com/office/drawing/2014/main" id="{DC07435A-3C58-49F1-BD8E-1F2CDA6DC2FF}"/>
              </a:ext>
            </a:extLst>
          </p:cNvPr>
          <p:cNvSpPr txBox="1"/>
          <p:nvPr/>
        </p:nvSpPr>
        <p:spPr>
          <a:xfrm>
            <a:off x="1604550" y="2643021"/>
            <a:ext cx="1800860" cy="285115"/>
          </a:xfrm>
          <a:prstGeom prst="rect">
            <a:avLst/>
          </a:prstGeom>
        </p:spPr>
        <p:txBody>
          <a:bodyPr vert="horz" wrap="square" lIns="0" tIns="13335" rIns="0" bIns="0" rtlCol="0">
            <a:spAutoFit/>
          </a:bodyPr>
          <a:lstStyle/>
          <a:p>
            <a:pPr marL="12700">
              <a:lnSpc>
                <a:spcPct val="100000"/>
              </a:lnSpc>
              <a:spcBef>
                <a:spcPts val="105"/>
              </a:spcBef>
            </a:pPr>
            <a:r>
              <a:rPr sz="1700" spc="-15" dirty="0">
                <a:latin typeface="Gill Sans MT"/>
                <a:cs typeface="Gill Sans MT"/>
              </a:rPr>
              <a:t>Progress</a:t>
            </a:r>
            <a:r>
              <a:rPr sz="1700" spc="-55" dirty="0">
                <a:latin typeface="Gill Sans MT"/>
                <a:cs typeface="Gill Sans MT"/>
              </a:rPr>
              <a:t> </a:t>
            </a:r>
            <a:r>
              <a:rPr sz="1700" spc="-5" dirty="0">
                <a:latin typeface="Gill Sans MT"/>
                <a:cs typeface="Gill Sans MT"/>
              </a:rPr>
              <a:t>monitoring</a:t>
            </a:r>
            <a:endParaRPr sz="1700">
              <a:latin typeface="Gill Sans MT"/>
              <a:cs typeface="Gill Sans MT"/>
            </a:endParaRPr>
          </a:p>
        </p:txBody>
      </p:sp>
      <p:sp>
        <p:nvSpPr>
          <p:cNvPr id="99" name="object 72">
            <a:extLst>
              <a:ext uri="{FF2B5EF4-FFF2-40B4-BE49-F238E27FC236}">
                <a16:creationId xmlns:a16="http://schemas.microsoft.com/office/drawing/2014/main" id="{5A6FEB72-C1F1-43BC-A90E-0E5CC8CDCD53}"/>
              </a:ext>
            </a:extLst>
          </p:cNvPr>
          <p:cNvSpPr txBox="1"/>
          <p:nvPr/>
        </p:nvSpPr>
        <p:spPr>
          <a:xfrm>
            <a:off x="6370386" y="5453080"/>
            <a:ext cx="1198245" cy="285115"/>
          </a:xfrm>
          <a:prstGeom prst="rect">
            <a:avLst/>
          </a:prstGeom>
        </p:spPr>
        <p:txBody>
          <a:bodyPr vert="horz" wrap="square" lIns="0" tIns="12700" rIns="0" bIns="0" rtlCol="0">
            <a:spAutoFit/>
          </a:bodyPr>
          <a:lstStyle/>
          <a:p>
            <a:pPr marL="12700">
              <a:lnSpc>
                <a:spcPct val="100000"/>
              </a:lnSpc>
              <a:spcBef>
                <a:spcPts val="100"/>
              </a:spcBef>
            </a:pPr>
            <a:r>
              <a:rPr sz="1700" spc="-45" dirty="0">
                <a:latin typeface="Gill Sans MT"/>
                <a:cs typeface="Gill Sans MT"/>
              </a:rPr>
              <a:t>Truck</a:t>
            </a:r>
            <a:r>
              <a:rPr sz="1700" spc="-50" dirty="0">
                <a:latin typeface="Gill Sans MT"/>
                <a:cs typeface="Gill Sans MT"/>
              </a:rPr>
              <a:t> </a:t>
            </a:r>
            <a:r>
              <a:rPr sz="1700" spc="-5" dirty="0">
                <a:latin typeface="Gill Sans MT"/>
                <a:cs typeface="Gill Sans MT"/>
              </a:rPr>
              <a:t>loading</a:t>
            </a:r>
            <a:endParaRPr sz="1700">
              <a:latin typeface="Gill Sans MT"/>
              <a:cs typeface="Gill Sans MT"/>
            </a:endParaRPr>
          </a:p>
        </p:txBody>
      </p:sp>
      <p:sp>
        <p:nvSpPr>
          <p:cNvPr id="100" name="object 73">
            <a:extLst>
              <a:ext uri="{FF2B5EF4-FFF2-40B4-BE49-F238E27FC236}">
                <a16:creationId xmlns:a16="http://schemas.microsoft.com/office/drawing/2014/main" id="{11673496-9415-4627-AC4A-C9140D32F8A7}"/>
              </a:ext>
            </a:extLst>
          </p:cNvPr>
          <p:cNvSpPr txBox="1"/>
          <p:nvPr/>
        </p:nvSpPr>
        <p:spPr>
          <a:xfrm>
            <a:off x="404218" y="4205619"/>
            <a:ext cx="276860" cy="1670050"/>
          </a:xfrm>
          <a:prstGeom prst="rect">
            <a:avLst/>
          </a:prstGeom>
        </p:spPr>
        <p:txBody>
          <a:bodyPr vert="vert270" wrap="square" lIns="0" tIns="0" rIns="0" bIns="0" rtlCol="0">
            <a:spAutoFit/>
          </a:bodyPr>
          <a:lstStyle/>
          <a:p>
            <a:pPr marL="12700">
              <a:lnSpc>
                <a:spcPts val="2025"/>
              </a:lnSpc>
            </a:pPr>
            <a:r>
              <a:rPr sz="1700" spc="-5" dirty="0">
                <a:solidFill>
                  <a:srgbClr val="FFFFFF"/>
                </a:solidFill>
                <a:latin typeface="Gill Sans MT"/>
                <a:cs typeface="Gill Sans MT"/>
              </a:rPr>
              <a:t>Quality</a:t>
            </a:r>
            <a:r>
              <a:rPr sz="1700" spc="240" dirty="0">
                <a:solidFill>
                  <a:srgbClr val="FFFFFF"/>
                </a:solidFill>
                <a:latin typeface="Gill Sans MT"/>
                <a:cs typeface="Gill Sans MT"/>
              </a:rPr>
              <a:t> </a:t>
            </a:r>
            <a:r>
              <a:rPr sz="1700" dirty="0">
                <a:solidFill>
                  <a:srgbClr val="FFFFFF"/>
                </a:solidFill>
                <a:latin typeface="Gill Sans MT"/>
                <a:cs typeface="Gill Sans MT"/>
              </a:rPr>
              <a:t>Assurance</a:t>
            </a:r>
            <a:endParaRPr sz="1700">
              <a:latin typeface="Gill Sans MT"/>
              <a:cs typeface="Gill Sans MT"/>
            </a:endParaRPr>
          </a:p>
        </p:txBody>
      </p:sp>
      <p:grpSp>
        <p:nvGrpSpPr>
          <p:cNvPr id="101" name="object 74">
            <a:extLst>
              <a:ext uri="{FF2B5EF4-FFF2-40B4-BE49-F238E27FC236}">
                <a16:creationId xmlns:a16="http://schemas.microsoft.com/office/drawing/2014/main" id="{CA3BB700-B1C4-4506-A060-09E15CE10FB7}"/>
              </a:ext>
            </a:extLst>
          </p:cNvPr>
          <p:cNvGrpSpPr/>
          <p:nvPr/>
        </p:nvGrpSpPr>
        <p:grpSpPr>
          <a:xfrm>
            <a:off x="376997" y="1470369"/>
            <a:ext cx="342900" cy="1876425"/>
            <a:chOff x="359663" y="1746504"/>
            <a:chExt cx="342900" cy="1876425"/>
          </a:xfrm>
        </p:grpSpPr>
        <p:sp>
          <p:nvSpPr>
            <p:cNvPr id="102" name="object 75">
              <a:extLst>
                <a:ext uri="{FF2B5EF4-FFF2-40B4-BE49-F238E27FC236}">
                  <a16:creationId xmlns:a16="http://schemas.microsoft.com/office/drawing/2014/main" id="{8E912ECC-DF36-4D88-A10D-C4E8FBBCBC6C}"/>
                </a:ext>
              </a:extLst>
            </p:cNvPr>
            <p:cNvSpPr/>
            <p:nvPr/>
          </p:nvSpPr>
          <p:spPr>
            <a:xfrm>
              <a:off x="365759" y="1752600"/>
              <a:ext cx="330835" cy="1864360"/>
            </a:xfrm>
            <a:custGeom>
              <a:avLst/>
              <a:gdLst/>
              <a:ahLst/>
              <a:cxnLst/>
              <a:rect l="l" t="t" r="r" b="b"/>
              <a:pathLst>
                <a:path w="330834" h="1864360">
                  <a:moveTo>
                    <a:pt x="330708" y="0"/>
                  </a:moveTo>
                  <a:lnTo>
                    <a:pt x="0" y="0"/>
                  </a:lnTo>
                  <a:lnTo>
                    <a:pt x="0" y="1863852"/>
                  </a:lnTo>
                  <a:lnTo>
                    <a:pt x="330708" y="1863852"/>
                  </a:lnTo>
                  <a:lnTo>
                    <a:pt x="330708" y="0"/>
                  </a:lnTo>
                  <a:close/>
                </a:path>
              </a:pathLst>
            </a:custGeom>
            <a:solidFill>
              <a:srgbClr val="000000"/>
            </a:solidFill>
          </p:spPr>
          <p:txBody>
            <a:bodyPr wrap="square" lIns="0" tIns="0" rIns="0" bIns="0" rtlCol="0"/>
            <a:lstStyle/>
            <a:p>
              <a:endParaRPr/>
            </a:p>
          </p:txBody>
        </p:sp>
        <p:sp>
          <p:nvSpPr>
            <p:cNvPr id="103" name="object 76">
              <a:extLst>
                <a:ext uri="{FF2B5EF4-FFF2-40B4-BE49-F238E27FC236}">
                  <a16:creationId xmlns:a16="http://schemas.microsoft.com/office/drawing/2014/main" id="{0EF95418-F16C-4975-8100-8E34EEEF3D60}"/>
                </a:ext>
              </a:extLst>
            </p:cNvPr>
            <p:cNvSpPr/>
            <p:nvPr/>
          </p:nvSpPr>
          <p:spPr>
            <a:xfrm>
              <a:off x="365759" y="1752600"/>
              <a:ext cx="330835" cy="1864360"/>
            </a:xfrm>
            <a:custGeom>
              <a:avLst/>
              <a:gdLst/>
              <a:ahLst/>
              <a:cxnLst/>
              <a:rect l="l" t="t" r="r" b="b"/>
              <a:pathLst>
                <a:path w="330834" h="1864360">
                  <a:moveTo>
                    <a:pt x="0" y="0"/>
                  </a:moveTo>
                  <a:lnTo>
                    <a:pt x="330708" y="0"/>
                  </a:lnTo>
                  <a:lnTo>
                    <a:pt x="330708" y="1863852"/>
                  </a:lnTo>
                  <a:lnTo>
                    <a:pt x="0" y="1863852"/>
                  </a:lnTo>
                  <a:lnTo>
                    <a:pt x="0" y="0"/>
                  </a:lnTo>
                  <a:close/>
                </a:path>
              </a:pathLst>
            </a:custGeom>
            <a:ln w="12191">
              <a:solidFill>
                <a:srgbClr val="000000"/>
              </a:solidFill>
            </a:ln>
          </p:spPr>
          <p:txBody>
            <a:bodyPr wrap="square" lIns="0" tIns="0" rIns="0" bIns="0" rtlCol="0"/>
            <a:lstStyle/>
            <a:p>
              <a:endParaRPr/>
            </a:p>
          </p:txBody>
        </p:sp>
      </p:grpSp>
      <p:sp>
        <p:nvSpPr>
          <p:cNvPr id="104" name="object 77">
            <a:extLst>
              <a:ext uri="{FF2B5EF4-FFF2-40B4-BE49-F238E27FC236}">
                <a16:creationId xmlns:a16="http://schemas.microsoft.com/office/drawing/2014/main" id="{80744BE5-A526-43AA-9B26-CFE8E42A0D80}"/>
              </a:ext>
            </a:extLst>
          </p:cNvPr>
          <p:cNvSpPr txBox="1"/>
          <p:nvPr/>
        </p:nvSpPr>
        <p:spPr>
          <a:xfrm>
            <a:off x="422320" y="1560941"/>
            <a:ext cx="254000" cy="1701164"/>
          </a:xfrm>
          <a:prstGeom prst="rect">
            <a:avLst/>
          </a:prstGeom>
        </p:spPr>
        <p:txBody>
          <a:bodyPr vert="vert270" wrap="square" lIns="0" tIns="0" rIns="0" bIns="0" rtlCol="0">
            <a:spAutoFit/>
          </a:bodyPr>
          <a:lstStyle/>
          <a:p>
            <a:pPr marL="12700">
              <a:lnSpc>
                <a:spcPts val="1850"/>
              </a:lnSpc>
            </a:pPr>
            <a:r>
              <a:rPr sz="1550" spc="-10" dirty="0">
                <a:solidFill>
                  <a:srgbClr val="FFFFFF"/>
                </a:solidFill>
                <a:latin typeface="Gill Sans MT"/>
                <a:cs typeface="Gill Sans MT"/>
              </a:rPr>
              <a:t>Process</a:t>
            </a:r>
            <a:r>
              <a:rPr sz="1550" spc="-70" dirty="0">
                <a:solidFill>
                  <a:srgbClr val="FFFFFF"/>
                </a:solidFill>
                <a:latin typeface="Gill Sans MT"/>
                <a:cs typeface="Gill Sans MT"/>
              </a:rPr>
              <a:t> </a:t>
            </a:r>
            <a:r>
              <a:rPr sz="1550" spc="-5" dirty="0">
                <a:solidFill>
                  <a:srgbClr val="FFFFFF"/>
                </a:solidFill>
                <a:latin typeface="Gill Sans MT"/>
                <a:cs typeface="Gill Sans MT"/>
              </a:rPr>
              <a:t>Management</a:t>
            </a:r>
            <a:endParaRPr sz="1550">
              <a:latin typeface="Gill Sans MT"/>
              <a:cs typeface="Gill Sans MT"/>
            </a:endParaRPr>
          </a:p>
        </p:txBody>
      </p:sp>
      <p:pic>
        <p:nvPicPr>
          <p:cNvPr id="105" name="Picture 3"/>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23255" t="51062" r="73709" b="41874"/>
          <a:stretch/>
        </p:blipFill>
        <p:spPr bwMode="auto">
          <a:xfrm>
            <a:off x="8624356" y="4643213"/>
            <a:ext cx="962928" cy="630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525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9982200" y="6383466"/>
            <a:ext cx="1123344" cy="278070"/>
          </a:xfrm>
          <a:prstGeom prst="rect">
            <a:avLst/>
          </a:prstGeom>
        </p:spPr>
      </p:pic>
      <p:cxnSp>
        <p:nvCxnSpPr>
          <p:cNvPr id="6" name="Straight Connector 5"/>
          <p:cNvCxnSpPr/>
          <p:nvPr/>
        </p:nvCxnSpPr>
        <p:spPr>
          <a:xfrm>
            <a:off x="11028181" y="6443500"/>
            <a:ext cx="0" cy="126531"/>
          </a:xfrm>
          <a:prstGeom prst="line">
            <a:avLst/>
          </a:prstGeom>
          <a:ln w="12700">
            <a:solidFill>
              <a:srgbClr val="5E647C"/>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8610600" y="6327935"/>
            <a:ext cx="2743200" cy="365125"/>
          </a:xfrm>
        </p:spPr>
        <p:txBody>
          <a:bodyPr/>
          <a:lstStyle/>
          <a:p>
            <a:fld id="{4F509CBE-1D59-470B-A45E-FE654AF591FB}" type="slidenum">
              <a:rPr lang="en-HK" smtClean="0"/>
              <a:t>4</a:t>
            </a:fld>
            <a:endParaRPr lang="en-HK"/>
          </a:p>
        </p:txBody>
      </p:sp>
      <p:sp>
        <p:nvSpPr>
          <p:cNvPr id="45" name="Title 1"/>
          <p:cNvSpPr txBox="1">
            <a:spLocks/>
          </p:cNvSpPr>
          <p:nvPr/>
        </p:nvSpPr>
        <p:spPr>
          <a:xfrm>
            <a:off x="1246672" y="215878"/>
            <a:ext cx="4121446" cy="46436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2E3047"/>
                </a:solidFill>
                <a:latin typeface="Cambria" panose="02040503050406030204" pitchFamily="18" charset="0"/>
                <a:ea typeface="Cambria" panose="02040503050406030204" pitchFamily="18" charset="0"/>
                <a:cs typeface="Arial" panose="020B0604020202020204" pitchFamily="34" charset="0"/>
              </a:rPr>
              <a:t>Proposed Solutions</a:t>
            </a:r>
          </a:p>
        </p:txBody>
      </p:sp>
      <p:grpSp>
        <p:nvGrpSpPr>
          <p:cNvPr id="47" name="Group 46"/>
          <p:cNvGrpSpPr/>
          <p:nvPr/>
        </p:nvGrpSpPr>
        <p:grpSpPr>
          <a:xfrm>
            <a:off x="505150" y="312876"/>
            <a:ext cx="741522" cy="251362"/>
            <a:chOff x="23969" y="245027"/>
            <a:chExt cx="796956" cy="270153"/>
          </a:xfrm>
        </p:grpSpPr>
        <p:sp>
          <p:nvSpPr>
            <p:cNvPr id="48" name="Cube 47"/>
            <p:cNvSpPr/>
            <p:nvPr/>
          </p:nvSpPr>
          <p:spPr>
            <a:xfrm>
              <a:off x="23969" y="245578"/>
              <a:ext cx="265109" cy="269601"/>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9" name="Cube 48"/>
            <p:cNvSpPr/>
            <p:nvPr/>
          </p:nvSpPr>
          <p:spPr>
            <a:xfrm>
              <a:off x="289621" y="245027"/>
              <a:ext cx="265652" cy="270152"/>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0" name="Cube 49"/>
            <p:cNvSpPr/>
            <p:nvPr/>
          </p:nvSpPr>
          <p:spPr>
            <a:xfrm>
              <a:off x="555273" y="245028"/>
              <a:ext cx="265652" cy="270152"/>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grpSp>
      <p:grpSp>
        <p:nvGrpSpPr>
          <p:cNvPr id="36" name="Group 35"/>
          <p:cNvGrpSpPr/>
          <p:nvPr/>
        </p:nvGrpSpPr>
        <p:grpSpPr>
          <a:xfrm>
            <a:off x="9821425" y="6423122"/>
            <a:ext cx="184278" cy="166192"/>
            <a:chOff x="6738230" y="314450"/>
            <a:chExt cx="1261526" cy="1191864"/>
          </a:xfrm>
        </p:grpSpPr>
        <p:pic>
          <p:nvPicPr>
            <p:cNvPr id="37" name="Picture 36"/>
            <p:cNvPicPr>
              <a:picLocks noChangeAspect="1"/>
            </p:cNvPicPr>
            <p:nvPr/>
          </p:nvPicPr>
          <p:blipFill>
            <a:blip r:embed="rId3"/>
            <a:stretch>
              <a:fillRect/>
            </a:stretch>
          </p:blipFill>
          <p:spPr>
            <a:xfrm>
              <a:off x="6738230" y="322298"/>
              <a:ext cx="1261526" cy="1184016"/>
            </a:xfrm>
            <a:prstGeom prst="rect">
              <a:avLst/>
            </a:prstGeom>
          </p:spPr>
        </p:pic>
        <p:sp>
          <p:nvSpPr>
            <p:cNvPr id="38" name="Parallelogram 37"/>
            <p:cNvSpPr/>
            <p:nvPr/>
          </p:nvSpPr>
          <p:spPr>
            <a:xfrm rot="8047731" flipV="1">
              <a:off x="7282539" y="407457"/>
              <a:ext cx="471309" cy="285296"/>
            </a:xfrm>
            <a:prstGeom prst="parallelogram">
              <a:avLst>
                <a:gd name="adj" fmla="val 52821"/>
              </a:avLst>
            </a:prstGeom>
            <a:solidFill>
              <a:srgbClr val="3BB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40" name="Parallelogram 39"/>
            <p:cNvSpPr/>
            <p:nvPr/>
          </p:nvSpPr>
          <p:spPr>
            <a:xfrm rot="11701053">
              <a:off x="7005546" y="1140472"/>
              <a:ext cx="477844" cy="269399"/>
            </a:xfrm>
            <a:prstGeom prst="parallelogram">
              <a:avLst>
                <a:gd name="adj" fmla="val 57880"/>
              </a:avLst>
            </a:prstGeom>
            <a:solidFill>
              <a:srgbClr val="5E6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50" y="6275099"/>
            <a:ext cx="1757923" cy="358574"/>
          </a:xfrm>
          <a:prstGeom prst="rect">
            <a:avLst/>
          </a:prstGeom>
        </p:spPr>
      </p:pic>
      <p:sp>
        <p:nvSpPr>
          <p:cNvPr id="17" name="Cube 16"/>
          <p:cNvSpPr/>
          <p:nvPr/>
        </p:nvSpPr>
        <p:spPr>
          <a:xfrm>
            <a:off x="505151" y="313389"/>
            <a:ext cx="246669" cy="250848"/>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8" name="Picture 2" descr="Link Chain Svg Png Icon Free Download (#448372) - OnlineWebFonts.COM"/>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691473" flipH="1" flipV="1">
            <a:off x="715101" y="400177"/>
            <a:ext cx="76985" cy="76985"/>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p:cNvSpPr/>
          <p:nvPr/>
        </p:nvSpPr>
        <p:spPr>
          <a:xfrm>
            <a:off x="752324" y="312877"/>
            <a:ext cx="247174" cy="251361"/>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1" name="Picture 2" descr="Link Chain Svg Png Icon Free Download (#448372) - OnlineWebFonts.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691473" flipH="1" flipV="1">
            <a:off x="964301" y="401651"/>
            <a:ext cx="74046" cy="74046"/>
          </a:xfrm>
          <a:prstGeom prst="rect">
            <a:avLst/>
          </a:prstGeom>
          <a:noFill/>
          <a:extLst>
            <a:ext uri="{909E8E84-426E-40DD-AFC4-6F175D3DCCD1}">
              <a14:hiddenFill xmlns:a14="http://schemas.microsoft.com/office/drawing/2010/main">
                <a:solidFill>
                  <a:srgbClr val="FFFFFF"/>
                </a:solidFill>
              </a14:hiddenFill>
            </a:ext>
          </a:extLst>
        </p:spPr>
      </p:pic>
      <p:sp>
        <p:nvSpPr>
          <p:cNvPr id="22" name="Cube 21"/>
          <p:cNvSpPr/>
          <p:nvPr/>
        </p:nvSpPr>
        <p:spPr>
          <a:xfrm>
            <a:off x="999498" y="312878"/>
            <a:ext cx="247174" cy="251361"/>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pic>
        <p:nvPicPr>
          <p:cNvPr id="23"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971404" y="421295"/>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730733" y="421294"/>
            <a:ext cx="45719" cy="45719"/>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object 5">
            <a:extLst>
              <a:ext uri="{FF2B5EF4-FFF2-40B4-BE49-F238E27FC236}">
                <a16:creationId xmlns:a16="http://schemas.microsoft.com/office/drawing/2014/main" id="{4A29C3EF-B93B-46A0-87D4-D985CC827338}"/>
              </a:ext>
            </a:extLst>
          </p:cNvPr>
          <p:cNvGrpSpPr/>
          <p:nvPr/>
        </p:nvGrpSpPr>
        <p:grpSpPr>
          <a:xfrm>
            <a:off x="5703925" y="3499103"/>
            <a:ext cx="650875" cy="495300"/>
            <a:chOff x="5436108" y="3499103"/>
            <a:chExt cx="650875" cy="495300"/>
          </a:xfrm>
        </p:grpSpPr>
        <p:sp>
          <p:nvSpPr>
            <p:cNvPr id="28" name="object 6">
              <a:extLst>
                <a:ext uri="{FF2B5EF4-FFF2-40B4-BE49-F238E27FC236}">
                  <a16:creationId xmlns:a16="http://schemas.microsoft.com/office/drawing/2014/main" id="{4837E23A-4D67-4D3A-BAF0-8BFBF0A942CC}"/>
                </a:ext>
              </a:extLst>
            </p:cNvPr>
            <p:cNvSpPr/>
            <p:nvPr/>
          </p:nvSpPr>
          <p:spPr>
            <a:xfrm>
              <a:off x="5442204" y="3505199"/>
              <a:ext cx="638810" cy="483234"/>
            </a:xfrm>
            <a:custGeom>
              <a:avLst/>
              <a:gdLst/>
              <a:ahLst/>
              <a:cxnLst/>
              <a:rect l="l" t="t" r="r" b="b"/>
              <a:pathLst>
                <a:path w="638810" h="483235">
                  <a:moveTo>
                    <a:pt x="397001" y="0"/>
                  </a:moveTo>
                  <a:lnTo>
                    <a:pt x="397001" y="120776"/>
                  </a:lnTo>
                  <a:lnTo>
                    <a:pt x="0" y="120776"/>
                  </a:lnTo>
                  <a:lnTo>
                    <a:pt x="0" y="362330"/>
                  </a:lnTo>
                  <a:lnTo>
                    <a:pt x="397001" y="362330"/>
                  </a:lnTo>
                  <a:lnTo>
                    <a:pt x="397001" y="483107"/>
                  </a:lnTo>
                  <a:lnTo>
                    <a:pt x="638555" y="241553"/>
                  </a:lnTo>
                  <a:lnTo>
                    <a:pt x="397001" y="0"/>
                  </a:lnTo>
                  <a:close/>
                </a:path>
              </a:pathLst>
            </a:custGeom>
            <a:solidFill>
              <a:srgbClr val="5B9BD5"/>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9" name="object 7">
              <a:extLst>
                <a:ext uri="{FF2B5EF4-FFF2-40B4-BE49-F238E27FC236}">
                  <a16:creationId xmlns:a16="http://schemas.microsoft.com/office/drawing/2014/main" id="{66D04293-19CB-48CD-AAB7-0DBC92ECE4E1}"/>
                </a:ext>
              </a:extLst>
            </p:cNvPr>
            <p:cNvSpPr/>
            <p:nvPr/>
          </p:nvSpPr>
          <p:spPr>
            <a:xfrm>
              <a:off x="5442204" y="3505199"/>
              <a:ext cx="638810" cy="483234"/>
            </a:xfrm>
            <a:custGeom>
              <a:avLst/>
              <a:gdLst/>
              <a:ahLst/>
              <a:cxnLst/>
              <a:rect l="l" t="t" r="r" b="b"/>
              <a:pathLst>
                <a:path w="638810" h="483235">
                  <a:moveTo>
                    <a:pt x="397001" y="483107"/>
                  </a:moveTo>
                  <a:lnTo>
                    <a:pt x="397001" y="362330"/>
                  </a:lnTo>
                  <a:lnTo>
                    <a:pt x="0" y="362330"/>
                  </a:lnTo>
                  <a:lnTo>
                    <a:pt x="0" y="120776"/>
                  </a:lnTo>
                  <a:lnTo>
                    <a:pt x="397001" y="120776"/>
                  </a:lnTo>
                  <a:lnTo>
                    <a:pt x="397001" y="0"/>
                  </a:lnTo>
                  <a:lnTo>
                    <a:pt x="638555" y="241553"/>
                  </a:lnTo>
                  <a:lnTo>
                    <a:pt x="397001" y="483107"/>
                  </a:lnTo>
                  <a:close/>
                </a:path>
              </a:pathLst>
            </a:custGeom>
            <a:ln w="12192">
              <a:solidFill>
                <a:srgbClr val="41719C"/>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pic>
        <p:nvPicPr>
          <p:cNvPr id="30" name="Picture 29">
            <a:extLst>
              <a:ext uri="{FF2B5EF4-FFF2-40B4-BE49-F238E27FC236}">
                <a16:creationId xmlns:a16="http://schemas.microsoft.com/office/drawing/2014/main" id="{28CD8482-8DFE-48F1-A7EF-CE9A44D16343}"/>
              </a:ext>
            </a:extLst>
          </p:cNvPr>
          <p:cNvPicPr>
            <a:picLocks noChangeAspect="1"/>
          </p:cNvPicPr>
          <p:nvPr/>
        </p:nvPicPr>
        <p:blipFill>
          <a:blip r:embed="rId7"/>
          <a:stretch>
            <a:fillRect/>
          </a:stretch>
        </p:blipFill>
        <p:spPr>
          <a:xfrm>
            <a:off x="476453" y="1472183"/>
            <a:ext cx="5165750" cy="4225510"/>
          </a:xfrm>
          <a:prstGeom prst="rect">
            <a:avLst/>
          </a:prstGeom>
        </p:spPr>
      </p:pic>
      <p:pic>
        <p:nvPicPr>
          <p:cNvPr id="31" name="Picture 30">
            <a:extLst>
              <a:ext uri="{FF2B5EF4-FFF2-40B4-BE49-F238E27FC236}">
                <a16:creationId xmlns:a16="http://schemas.microsoft.com/office/drawing/2014/main" id="{DBC08570-18AE-4BDE-A3D7-5372E7AC43E0}"/>
              </a:ext>
            </a:extLst>
          </p:cNvPr>
          <p:cNvPicPr>
            <a:picLocks noChangeAspect="1"/>
          </p:cNvPicPr>
          <p:nvPr/>
        </p:nvPicPr>
        <p:blipFill>
          <a:blip r:embed="rId8"/>
          <a:stretch>
            <a:fillRect/>
          </a:stretch>
        </p:blipFill>
        <p:spPr>
          <a:xfrm>
            <a:off x="6416650" y="1472183"/>
            <a:ext cx="5165750" cy="4225509"/>
          </a:xfrm>
          <a:prstGeom prst="rect">
            <a:avLst/>
          </a:prstGeom>
        </p:spPr>
      </p:pic>
    </p:spTree>
    <p:extLst>
      <p:ext uri="{BB962C8B-B14F-4D97-AF65-F5344CB8AC3E}">
        <p14:creationId xmlns:p14="http://schemas.microsoft.com/office/powerpoint/2010/main" val="1269437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9982200" y="6383466"/>
            <a:ext cx="1123344" cy="278070"/>
          </a:xfrm>
          <a:prstGeom prst="rect">
            <a:avLst/>
          </a:prstGeom>
        </p:spPr>
      </p:pic>
      <p:cxnSp>
        <p:nvCxnSpPr>
          <p:cNvPr id="6" name="Straight Connector 5"/>
          <p:cNvCxnSpPr/>
          <p:nvPr/>
        </p:nvCxnSpPr>
        <p:spPr>
          <a:xfrm>
            <a:off x="11028181" y="6443500"/>
            <a:ext cx="0" cy="126531"/>
          </a:xfrm>
          <a:prstGeom prst="line">
            <a:avLst/>
          </a:prstGeom>
          <a:ln w="12700">
            <a:solidFill>
              <a:srgbClr val="5E647C"/>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8610600" y="6327935"/>
            <a:ext cx="2743200" cy="365125"/>
          </a:xfrm>
        </p:spPr>
        <p:txBody>
          <a:bodyPr/>
          <a:lstStyle/>
          <a:p>
            <a:fld id="{4F509CBE-1D59-470B-A45E-FE654AF591FB}" type="slidenum">
              <a:rPr lang="en-HK" smtClean="0"/>
              <a:t>5</a:t>
            </a:fld>
            <a:endParaRPr lang="en-HK"/>
          </a:p>
        </p:txBody>
      </p:sp>
      <p:sp>
        <p:nvSpPr>
          <p:cNvPr id="45" name="Title 1"/>
          <p:cNvSpPr txBox="1">
            <a:spLocks/>
          </p:cNvSpPr>
          <p:nvPr/>
        </p:nvSpPr>
        <p:spPr>
          <a:xfrm>
            <a:off x="1246672" y="215878"/>
            <a:ext cx="4121446" cy="46436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2E3047"/>
                </a:solidFill>
                <a:latin typeface="Cambria" panose="02040503050406030204" pitchFamily="18" charset="0"/>
                <a:ea typeface="Cambria" panose="02040503050406030204" pitchFamily="18" charset="0"/>
                <a:cs typeface="Arial" panose="020B0604020202020204" pitchFamily="34" charset="0"/>
              </a:rPr>
              <a:t>Project Deliverables</a:t>
            </a:r>
          </a:p>
        </p:txBody>
      </p:sp>
      <p:grpSp>
        <p:nvGrpSpPr>
          <p:cNvPr id="47" name="Group 46"/>
          <p:cNvGrpSpPr/>
          <p:nvPr/>
        </p:nvGrpSpPr>
        <p:grpSpPr>
          <a:xfrm>
            <a:off x="505150" y="312876"/>
            <a:ext cx="741522" cy="251362"/>
            <a:chOff x="23969" y="245027"/>
            <a:chExt cx="796956" cy="270153"/>
          </a:xfrm>
        </p:grpSpPr>
        <p:sp>
          <p:nvSpPr>
            <p:cNvPr id="48" name="Cube 47"/>
            <p:cNvSpPr/>
            <p:nvPr/>
          </p:nvSpPr>
          <p:spPr>
            <a:xfrm>
              <a:off x="23969" y="245578"/>
              <a:ext cx="265109" cy="269601"/>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9" name="Cube 48"/>
            <p:cNvSpPr/>
            <p:nvPr/>
          </p:nvSpPr>
          <p:spPr>
            <a:xfrm>
              <a:off x="289621" y="245027"/>
              <a:ext cx="265652" cy="270152"/>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0" name="Cube 49"/>
            <p:cNvSpPr/>
            <p:nvPr/>
          </p:nvSpPr>
          <p:spPr>
            <a:xfrm>
              <a:off x="555273" y="245028"/>
              <a:ext cx="265652" cy="270152"/>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grpSp>
      <p:grpSp>
        <p:nvGrpSpPr>
          <p:cNvPr id="36" name="Group 35"/>
          <p:cNvGrpSpPr/>
          <p:nvPr/>
        </p:nvGrpSpPr>
        <p:grpSpPr>
          <a:xfrm>
            <a:off x="9821425" y="6423122"/>
            <a:ext cx="184278" cy="166192"/>
            <a:chOff x="6738230" y="314450"/>
            <a:chExt cx="1261526" cy="1191864"/>
          </a:xfrm>
        </p:grpSpPr>
        <p:pic>
          <p:nvPicPr>
            <p:cNvPr id="37" name="Picture 36"/>
            <p:cNvPicPr>
              <a:picLocks noChangeAspect="1"/>
            </p:cNvPicPr>
            <p:nvPr/>
          </p:nvPicPr>
          <p:blipFill>
            <a:blip r:embed="rId3"/>
            <a:stretch>
              <a:fillRect/>
            </a:stretch>
          </p:blipFill>
          <p:spPr>
            <a:xfrm>
              <a:off x="6738230" y="322298"/>
              <a:ext cx="1261526" cy="1184016"/>
            </a:xfrm>
            <a:prstGeom prst="rect">
              <a:avLst/>
            </a:prstGeom>
          </p:spPr>
        </p:pic>
        <p:sp>
          <p:nvSpPr>
            <p:cNvPr id="38" name="Parallelogram 37"/>
            <p:cNvSpPr/>
            <p:nvPr/>
          </p:nvSpPr>
          <p:spPr>
            <a:xfrm rot="8047731" flipV="1">
              <a:off x="7282539" y="407457"/>
              <a:ext cx="471309" cy="285296"/>
            </a:xfrm>
            <a:prstGeom prst="parallelogram">
              <a:avLst>
                <a:gd name="adj" fmla="val 52821"/>
              </a:avLst>
            </a:prstGeom>
            <a:solidFill>
              <a:srgbClr val="3BB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40" name="Parallelogram 39"/>
            <p:cNvSpPr/>
            <p:nvPr/>
          </p:nvSpPr>
          <p:spPr>
            <a:xfrm rot="11701053">
              <a:off x="7005546" y="1140472"/>
              <a:ext cx="477844" cy="269399"/>
            </a:xfrm>
            <a:prstGeom prst="parallelogram">
              <a:avLst>
                <a:gd name="adj" fmla="val 57880"/>
              </a:avLst>
            </a:prstGeom>
            <a:solidFill>
              <a:srgbClr val="5E6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950" y="6268749"/>
            <a:ext cx="1757923" cy="358574"/>
          </a:xfrm>
          <a:prstGeom prst="rect">
            <a:avLst/>
          </a:prstGeom>
        </p:spPr>
      </p:pic>
      <p:sp>
        <p:nvSpPr>
          <p:cNvPr id="17" name="Cube 16"/>
          <p:cNvSpPr/>
          <p:nvPr/>
        </p:nvSpPr>
        <p:spPr>
          <a:xfrm>
            <a:off x="505151" y="313389"/>
            <a:ext cx="246669" cy="250848"/>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8" name="Picture 2" descr="Link Chain Svg Png Icon Free Download (#448372) - OnlineWebFonts.COM"/>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691473" flipH="1" flipV="1">
            <a:off x="715101" y="400177"/>
            <a:ext cx="76985" cy="76985"/>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p:cNvSpPr/>
          <p:nvPr/>
        </p:nvSpPr>
        <p:spPr>
          <a:xfrm>
            <a:off x="752324" y="312877"/>
            <a:ext cx="247174" cy="251361"/>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1" name="Picture 2" descr="Link Chain Svg Png Icon Free Download (#448372) - OnlineWebFonts.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691473" flipH="1" flipV="1">
            <a:off x="964301" y="401651"/>
            <a:ext cx="74046" cy="74046"/>
          </a:xfrm>
          <a:prstGeom prst="rect">
            <a:avLst/>
          </a:prstGeom>
          <a:noFill/>
          <a:extLst>
            <a:ext uri="{909E8E84-426E-40DD-AFC4-6F175D3DCCD1}">
              <a14:hiddenFill xmlns:a14="http://schemas.microsoft.com/office/drawing/2010/main">
                <a:solidFill>
                  <a:srgbClr val="FFFFFF"/>
                </a:solidFill>
              </a14:hiddenFill>
            </a:ext>
          </a:extLst>
        </p:spPr>
      </p:pic>
      <p:sp>
        <p:nvSpPr>
          <p:cNvPr id="22" name="Cube 21"/>
          <p:cNvSpPr/>
          <p:nvPr/>
        </p:nvSpPr>
        <p:spPr>
          <a:xfrm>
            <a:off x="999498" y="312878"/>
            <a:ext cx="247174" cy="251361"/>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pic>
        <p:nvPicPr>
          <p:cNvPr id="23"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971404" y="421295"/>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730733" y="421294"/>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B325F87-48C0-4B2E-90B5-31805576F247}"/>
              </a:ext>
            </a:extLst>
          </p:cNvPr>
          <p:cNvPicPr>
            <a:picLocks noChangeAspect="1"/>
          </p:cNvPicPr>
          <p:nvPr/>
        </p:nvPicPr>
        <p:blipFill>
          <a:blip r:embed="rId7"/>
          <a:stretch>
            <a:fillRect/>
          </a:stretch>
        </p:blipFill>
        <p:spPr>
          <a:xfrm>
            <a:off x="72612" y="652562"/>
            <a:ext cx="6596955" cy="5396214"/>
          </a:xfrm>
          <a:prstGeom prst="rect">
            <a:avLst/>
          </a:prstGeom>
        </p:spPr>
      </p:pic>
      <p:sp>
        <p:nvSpPr>
          <p:cNvPr id="96" name="Rectangle 95">
            <a:extLst>
              <a:ext uri="{FF2B5EF4-FFF2-40B4-BE49-F238E27FC236}">
                <a16:creationId xmlns:a16="http://schemas.microsoft.com/office/drawing/2014/main" id="{09E6E18B-255C-4F72-BFE5-A464BF1C1833}"/>
              </a:ext>
            </a:extLst>
          </p:cNvPr>
          <p:cNvSpPr/>
          <p:nvPr/>
        </p:nvSpPr>
        <p:spPr>
          <a:xfrm>
            <a:off x="654804" y="3164129"/>
            <a:ext cx="5313783" cy="1200329"/>
          </a:xfrm>
          <a:prstGeom prst="rect">
            <a:avLst/>
          </a:prstGeom>
          <a:solidFill>
            <a:srgbClr val="7030A0">
              <a:alpha val="20000"/>
            </a:srgbClr>
          </a:solidFill>
          <a:ln>
            <a:noFill/>
          </a:ln>
        </p:spPr>
        <p:txBody>
          <a:bodyPr wrap="squar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1" i="0" u="none" strike="noStrike" kern="0" cap="none" spc="50" normalizeH="0" baseline="0" noProof="0" dirty="0">
                <a:ln w="0"/>
                <a:solidFill>
                  <a:srgbClr val="E7E6E6"/>
                </a:solidFill>
                <a:effectLst>
                  <a:innerShdw blurRad="63500" dist="50800" dir="13500000">
                    <a:srgbClr val="000000">
                      <a:alpha val="50000"/>
                    </a:srgbClr>
                  </a:innerShdw>
                </a:effectLst>
                <a:uLnTx/>
                <a:uFillTx/>
              </a:rPr>
              <a:t>2</a:t>
            </a:r>
          </a:p>
        </p:txBody>
      </p:sp>
      <p:sp>
        <p:nvSpPr>
          <p:cNvPr id="97" name="Rectangle 96">
            <a:extLst>
              <a:ext uri="{FF2B5EF4-FFF2-40B4-BE49-F238E27FC236}">
                <a16:creationId xmlns:a16="http://schemas.microsoft.com/office/drawing/2014/main" id="{4417AB88-2657-4943-BBF5-C27667D56049}"/>
              </a:ext>
            </a:extLst>
          </p:cNvPr>
          <p:cNvSpPr/>
          <p:nvPr/>
        </p:nvSpPr>
        <p:spPr>
          <a:xfrm>
            <a:off x="654804" y="4493016"/>
            <a:ext cx="5313783" cy="1200329"/>
          </a:xfrm>
          <a:prstGeom prst="rect">
            <a:avLst/>
          </a:prstGeom>
          <a:solidFill>
            <a:schemeClr val="accent1">
              <a:lumMod val="50000"/>
              <a:alpha val="20000"/>
            </a:schemeClr>
          </a:solidFill>
          <a:ln>
            <a:noFill/>
          </a:ln>
        </p:spPr>
        <p:txBody>
          <a:bodyPr wrap="squar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1" i="0" u="none" strike="noStrike" kern="0" cap="none" spc="50" normalizeH="0" baseline="0" noProof="0" dirty="0">
                <a:ln w="0"/>
                <a:solidFill>
                  <a:srgbClr val="E7E6E6"/>
                </a:solidFill>
                <a:effectLst>
                  <a:innerShdw blurRad="63500" dist="50800" dir="13500000">
                    <a:srgbClr val="000000">
                      <a:alpha val="50000"/>
                    </a:srgbClr>
                  </a:innerShdw>
                </a:effectLst>
                <a:uLnTx/>
                <a:uFillTx/>
              </a:rPr>
              <a:t>1</a:t>
            </a:r>
          </a:p>
        </p:txBody>
      </p:sp>
      <p:sp>
        <p:nvSpPr>
          <p:cNvPr id="98" name="Rectangle 97">
            <a:extLst>
              <a:ext uri="{FF2B5EF4-FFF2-40B4-BE49-F238E27FC236}">
                <a16:creationId xmlns:a16="http://schemas.microsoft.com/office/drawing/2014/main" id="{8551A7F6-D735-4E94-97E0-131F21317E9A}"/>
              </a:ext>
            </a:extLst>
          </p:cNvPr>
          <p:cNvSpPr/>
          <p:nvPr/>
        </p:nvSpPr>
        <p:spPr>
          <a:xfrm>
            <a:off x="663343" y="2031305"/>
            <a:ext cx="2627519" cy="1200329"/>
          </a:xfrm>
          <a:prstGeom prst="rect">
            <a:avLst/>
          </a:prstGeom>
          <a:solidFill>
            <a:srgbClr val="FFC000">
              <a:alpha val="12000"/>
            </a:srgbClr>
          </a:solidFill>
          <a:ln>
            <a:noFill/>
          </a:ln>
        </p:spPr>
        <p:txBody>
          <a:bodyPr wrap="squar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1" i="0" u="none" strike="noStrike" kern="0" cap="none" spc="50" normalizeH="0" baseline="0" noProof="0" dirty="0">
                <a:ln w="0"/>
                <a:solidFill>
                  <a:srgbClr val="E7E6E6"/>
                </a:solidFill>
                <a:effectLst>
                  <a:innerShdw blurRad="63500" dist="50800" dir="13500000">
                    <a:srgbClr val="000000">
                      <a:alpha val="50000"/>
                    </a:srgbClr>
                  </a:innerShdw>
                </a:effectLst>
                <a:uLnTx/>
                <a:uFillTx/>
              </a:rPr>
              <a:t>3</a:t>
            </a:r>
          </a:p>
        </p:txBody>
      </p:sp>
      <p:sp>
        <p:nvSpPr>
          <p:cNvPr id="99" name="Rectangle 98">
            <a:extLst>
              <a:ext uri="{FF2B5EF4-FFF2-40B4-BE49-F238E27FC236}">
                <a16:creationId xmlns:a16="http://schemas.microsoft.com/office/drawing/2014/main" id="{4A3973CB-0A22-406C-B43B-F417E2C18A1D}"/>
              </a:ext>
            </a:extLst>
          </p:cNvPr>
          <p:cNvSpPr/>
          <p:nvPr/>
        </p:nvSpPr>
        <p:spPr>
          <a:xfrm>
            <a:off x="3290863" y="2036195"/>
            <a:ext cx="2665548" cy="1200329"/>
          </a:xfrm>
          <a:prstGeom prst="rect">
            <a:avLst/>
          </a:prstGeom>
          <a:solidFill>
            <a:srgbClr val="002060">
              <a:alpha val="20000"/>
            </a:srgbClr>
          </a:solidFill>
          <a:ln>
            <a:noFill/>
          </a:ln>
        </p:spPr>
        <p:txBody>
          <a:bodyPr wrap="squar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1" i="0" u="none" strike="noStrike" kern="0" cap="none" spc="50" normalizeH="0" baseline="0" noProof="0" dirty="0">
                <a:ln w="0"/>
                <a:solidFill>
                  <a:srgbClr val="E7E6E6"/>
                </a:solidFill>
                <a:effectLst>
                  <a:innerShdw blurRad="63500" dist="50800" dir="13500000">
                    <a:srgbClr val="000000">
                      <a:alpha val="50000"/>
                    </a:srgbClr>
                  </a:innerShdw>
                </a:effectLst>
                <a:uLnTx/>
                <a:uFillTx/>
              </a:rPr>
              <a:t>4</a:t>
            </a:r>
          </a:p>
        </p:txBody>
      </p:sp>
      <p:sp>
        <p:nvSpPr>
          <p:cNvPr id="100" name="Rectangle 99">
            <a:extLst>
              <a:ext uri="{FF2B5EF4-FFF2-40B4-BE49-F238E27FC236}">
                <a16:creationId xmlns:a16="http://schemas.microsoft.com/office/drawing/2014/main" id="{FEB054D2-81D4-4E66-9CC2-D8A9D7E2AE63}"/>
              </a:ext>
            </a:extLst>
          </p:cNvPr>
          <p:cNvSpPr/>
          <p:nvPr/>
        </p:nvSpPr>
        <p:spPr>
          <a:xfrm>
            <a:off x="657713" y="865520"/>
            <a:ext cx="5298698" cy="1200329"/>
          </a:xfrm>
          <a:prstGeom prst="rect">
            <a:avLst/>
          </a:prstGeom>
          <a:solidFill>
            <a:schemeClr val="accent6">
              <a:lumMod val="50000"/>
              <a:alpha val="20000"/>
            </a:schemeClr>
          </a:solidFill>
          <a:ln>
            <a:noFill/>
          </a:ln>
        </p:spPr>
        <p:txBody>
          <a:bodyPr wrap="squar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1" i="0" u="none" strike="noStrike" kern="0" cap="none" spc="50" normalizeH="0" baseline="0" noProof="0" dirty="0">
                <a:ln w="0"/>
                <a:solidFill>
                  <a:srgbClr val="E7E6E6"/>
                </a:solidFill>
                <a:effectLst>
                  <a:innerShdw blurRad="63500" dist="50800" dir="13500000">
                    <a:srgbClr val="000000">
                      <a:alpha val="50000"/>
                    </a:srgbClr>
                  </a:innerShdw>
                </a:effectLst>
                <a:uLnTx/>
                <a:uFillTx/>
              </a:rPr>
              <a:t>5</a:t>
            </a:r>
          </a:p>
        </p:txBody>
      </p:sp>
      <p:sp>
        <p:nvSpPr>
          <p:cNvPr id="101" name="Rectangle 100">
            <a:extLst>
              <a:ext uri="{FF2B5EF4-FFF2-40B4-BE49-F238E27FC236}">
                <a16:creationId xmlns:a16="http://schemas.microsoft.com/office/drawing/2014/main" id="{4FF6D3B6-AD84-471A-B704-E9478D254ECA}"/>
              </a:ext>
            </a:extLst>
          </p:cNvPr>
          <p:cNvSpPr/>
          <p:nvPr/>
        </p:nvSpPr>
        <p:spPr>
          <a:xfrm>
            <a:off x="659306" y="5558598"/>
            <a:ext cx="5313783" cy="1200329"/>
          </a:xfrm>
          <a:prstGeom prst="rect">
            <a:avLst/>
          </a:prstGeom>
          <a:solidFill>
            <a:schemeClr val="tx1">
              <a:lumMod val="95000"/>
              <a:lumOff val="5000"/>
              <a:alpha val="20000"/>
            </a:schemeClr>
          </a:solidFill>
          <a:ln>
            <a:noFill/>
          </a:ln>
        </p:spPr>
        <p:txBody>
          <a:bodyPr wrap="squar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1" i="0" u="none" strike="noStrike" kern="0" cap="none" spc="50" normalizeH="0" baseline="0" noProof="0" dirty="0">
                <a:ln w="0"/>
                <a:solidFill>
                  <a:srgbClr val="E7E6E6"/>
                </a:solidFill>
                <a:effectLst>
                  <a:innerShdw blurRad="63500" dist="50800" dir="13500000">
                    <a:srgbClr val="000000">
                      <a:alpha val="50000"/>
                    </a:srgbClr>
                  </a:innerShdw>
                </a:effectLst>
                <a:uLnTx/>
                <a:uFillTx/>
              </a:rPr>
              <a:t>6</a:t>
            </a:r>
          </a:p>
        </p:txBody>
      </p:sp>
      <p:sp>
        <p:nvSpPr>
          <p:cNvPr id="102" name="TextBox 101">
            <a:extLst>
              <a:ext uri="{FF2B5EF4-FFF2-40B4-BE49-F238E27FC236}">
                <a16:creationId xmlns:a16="http://schemas.microsoft.com/office/drawing/2014/main" id="{79D5F11D-957F-4F68-AB64-0A7D970FDEFD}"/>
              </a:ext>
            </a:extLst>
          </p:cNvPr>
          <p:cNvSpPr txBox="1"/>
          <p:nvPr/>
        </p:nvSpPr>
        <p:spPr>
          <a:xfrm>
            <a:off x="6735467" y="988154"/>
            <a:ext cx="5456533" cy="5306517"/>
          </a:xfrm>
          <a:prstGeom prst="rect">
            <a:avLst/>
          </a:prstGeom>
          <a:noFill/>
        </p:spPr>
        <p:txBody>
          <a:bodyPr wrap="square">
            <a:spAutoFit/>
          </a:bodyPr>
          <a:lstStyle/>
          <a:p>
            <a:pPr marL="12700" marR="0" lvl="0" algn="l" defTabSz="457200" rtl="0" eaLnBrk="1" fontAlgn="auto" latinLnBrk="0" hangingPunct="1">
              <a:lnSpc>
                <a:spcPct val="150000"/>
              </a:lnSpc>
              <a:spcBef>
                <a:spcPts val="5"/>
              </a:spcBef>
              <a:spcAft>
                <a:spcPts val="0"/>
              </a:spcAft>
              <a:buClrTx/>
              <a:buSzTx/>
              <a:tabLst/>
              <a:defRPr/>
            </a:pPr>
            <a:r>
              <a:rPr kumimoji="0" lang="en-US" sz="2000" b="0" i="0" u="none" strike="noStrike" kern="1200" cap="none" spc="-20" normalizeH="0" baseline="0" noProof="0" dirty="0">
                <a:ln>
                  <a:noFill/>
                </a:ln>
                <a:solidFill>
                  <a:prstClr val="black"/>
                </a:solidFill>
                <a:effectLst/>
                <a:uLnTx/>
                <a:uFillTx/>
                <a:latin typeface="Gill Sans MT"/>
                <a:ea typeface="+mn-ea"/>
                <a:cs typeface="Gill Sans MT"/>
              </a:rPr>
              <a:t>1.   P</a:t>
            </a:r>
            <a:r>
              <a:rPr kumimoji="0" lang="en-US" altLang="zh-CN" sz="2000" b="0" i="0" u="none" strike="noStrike" kern="1200" cap="none" spc="-20" normalizeH="0" baseline="0" noProof="0" dirty="0">
                <a:ln>
                  <a:noFill/>
                </a:ln>
                <a:solidFill>
                  <a:prstClr val="black"/>
                </a:solidFill>
                <a:effectLst/>
                <a:uLnTx/>
                <a:uFillTx/>
                <a:latin typeface="Gill Sans MT"/>
                <a:ea typeface="+mn-ea"/>
                <a:cs typeface="Gill Sans MT"/>
              </a:rPr>
              <a:t>rof. W.S. Lu: </a:t>
            </a:r>
          </a:p>
          <a:p>
            <a:pPr marL="12700" marR="0" lvl="0" algn="l" defTabSz="457200" rtl="0" eaLnBrk="1" fontAlgn="auto" latinLnBrk="0" hangingPunct="1">
              <a:lnSpc>
                <a:spcPct val="150000"/>
              </a:lnSpc>
              <a:spcBef>
                <a:spcPts val="5"/>
              </a:spcBef>
              <a:spcAft>
                <a:spcPts val="0"/>
              </a:spcAft>
              <a:buClrTx/>
              <a:buSzTx/>
              <a:tabLst/>
              <a:defRPr/>
            </a:pPr>
            <a:r>
              <a:rPr kumimoji="0" lang="en-US" altLang="zh-CN" sz="1600" b="0" i="0" u="none" strike="noStrike" kern="1200" cap="none" spc="-20" normalizeH="0" baseline="0" noProof="0" dirty="0">
                <a:ln>
                  <a:noFill/>
                </a:ln>
                <a:solidFill>
                  <a:prstClr val="black"/>
                </a:solidFill>
                <a:effectLst/>
                <a:uLnTx/>
                <a:uFillTx/>
                <a:latin typeface="Gill Sans MT"/>
                <a:ea typeface="+mn-ea"/>
                <a:cs typeface="Gill Sans MT"/>
              </a:rPr>
              <a:t>      </a:t>
            </a:r>
            <a:r>
              <a:rPr kumimoji="0" lang="en-US" altLang="zh-CN" b="0" i="1" u="none" strike="noStrike" kern="1200" cap="none" spc="-20" normalizeH="0" baseline="0" noProof="0" dirty="0">
                <a:ln>
                  <a:noFill/>
                </a:ln>
                <a:solidFill>
                  <a:prstClr val="black"/>
                </a:solidFill>
                <a:effectLst/>
                <a:uLnTx/>
                <a:uFillTx/>
                <a:latin typeface="Gill Sans MT"/>
                <a:ea typeface="+mn-ea"/>
                <a:cs typeface="Gill Sans MT"/>
              </a:rPr>
              <a:t>Core technologies and protocols</a:t>
            </a:r>
          </a:p>
          <a:p>
            <a:pPr marL="12700" marR="0" lvl="0" algn="l" defTabSz="457200" rtl="0" eaLnBrk="1" fontAlgn="auto" latinLnBrk="0" hangingPunct="1">
              <a:lnSpc>
                <a:spcPct val="150000"/>
              </a:lnSpc>
              <a:spcBef>
                <a:spcPts val="5"/>
              </a:spcBef>
              <a:spcAft>
                <a:spcPts val="0"/>
              </a:spcAft>
              <a:buClrTx/>
              <a:buSzTx/>
              <a:tabLst/>
              <a:defRPr/>
            </a:pPr>
            <a:r>
              <a:rPr lang="en-US" sz="2000" spc="-20" dirty="0">
                <a:solidFill>
                  <a:prstClr val="black"/>
                </a:solidFill>
                <a:latin typeface="Gill Sans MT"/>
                <a:cs typeface="Gill Sans MT"/>
              </a:rPr>
              <a:t>2.   Prof. S.M. </a:t>
            </a:r>
            <a:r>
              <a:rPr lang="en-US" sz="2000" spc="-20" dirty="0" err="1">
                <a:solidFill>
                  <a:prstClr val="black"/>
                </a:solidFill>
                <a:latin typeface="Gill Sans MT"/>
                <a:cs typeface="Gill Sans MT"/>
              </a:rPr>
              <a:t>Yiu</a:t>
            </a:r>
            <a:r>
              <a:rPr lang="en-US" sz="2000" spc="-20" dirty="0">
                <a:solidFill>
                  <a:prstClr val="black"/>
                </a:solidFill>
                <a:latin typeface="Gill Sans MT"/>
                <a:cs typeface="Gill Sans MT"/>
              </a:rPr>
              <a:t>: </a:t>
            </a:r>
          </a:p>
          <a:p>
            <a:pPr marL="12700" marR="0" lvl="0" algn="l" defTabSz="457200" rtl="0" eaLnBrk="1" fontAlgn="auto" latinLnBrk="0" hangingPunct="1">
              <a:lnSpc>
                <a:spcPct val="150000"/>
              </a:lnSpc>
              <a:spcBef>
                <a:spcPts val="5"/>
              </a:spcBef>
              <a:spcAft>
                <a:spcPts val="0"/>
              </a:spcAft>
              <a:buClrTx/>
              <a:buSzTx/>
              <a:tabLst/>
              <a:defRPr/>
            </a:pPr>
            <a:r>
              <a:rPr lang="en-US" sz="1600" spc="-20" dirty="0">
                <a:solidFill>
                  <a:prstClr val="black"/>
                </a:solidFill>
                <a:latin typeface="Gill Sans MT"/>
                <a:cs typeface="Gill Sans MT"/>
              </a:rPr>
              <a:t>      </a:t>
            </a:r>
            <a:r>
              <a:rPr lang="en-US" i="1" spc="-20" dirty="0">
                <a:solidFill>
                  <a:prstClr val="black"/>
                </a:solidFill>
                <a:latin typeface="Gill Sans MT"/>
                <a:cs typeface="Gill Sans MT"/>
              </a:rPr>
              <a:t>Blockchain runtime and interfaces</a:t>
            </a:r>
          </a:p>
          <a:p>
            <a:pPr marL="12700" marR="0" lvl="0" algn="l" defTabSz="457200" rtl="0" eaLnBrk="1" fontAlgn="auto" latinLnBrk="0" hangingPunct="1">
              <a:lnSpc>
                <a:spcPct val="150000"/>
              </a:lnSpc>
              <a:spcBef>
                <a:spcPts val="5"/>
              </a:spcBef>
              <a:spcAft>
                <a:spcPts val="0"/>
              </a:spcAft>
              <a:buClrTx/>
              <a:buSzTx/>
              <a:tabLst/>
              <a:defRPr/>
            </a:pPr>
            <a:r>
              <a:rPr kumimoji="0" lang="en-US" sz="2000" b="0" i="0" u="none" strike="noStrike" kern="1200" cap="none" spc="-20" normalizeH="0" baseline="0" noProof="0" dirty="0">
                <a:ln>
                  <a:noFill/>
                </a:ln>
                <a:solidFill>
                  <a:prstClr val="black"/>
                </a:solidFill>
                <a:effectLst/>
                <a:uLnTx/>
                <a:uFillTx/>
                <a:latin typeface="Gill Sans MT"/>
                <a:ea typeface="+mn-ea"/>
                <a:cs typeface="Gill Sans MT"/>
              </a:rPr>
              <a:t>3.   Prof. </a:t>
            </a:r>
            <a:r>
              <a:rPr lang="en-US" sz="2000" spc="-20" dirty="0" err="1">
                <a:solidFill>
                  <a:prstClr val="black"/>
                </a:solidFill>
                <a:latin typeface="Gill Sans MT"/>
                <a:cs typeface="Gill Sans MT"/>
              </a:rPr>
              <a:t>G.O.Yeh</a:t>
            </a:r>
            <a:r>
              <a:rPr lang="en-US" sz="2000" spc="-20" dirty="0">
                <a:solidFill>
                  <a:prstClr val="black"/>
                </a:solidFill>
                <a:latin typeface="Gill Sans MT"/>
                <a:cs typeface="Gill Sans MT"/>
              </a:rPr>
              <a:t>: </a:t>
            </a:r>
          </a:p>
          <a:p>
            <a:pPr marL="12700" marR="0" lvl="0" algn="l" defTabSz="457200" rtl="0" eaLnBrk="1" fontAlgn="auto" latinLnBrk="0" hangingPunct="1">
              <a:lnSpc>
                <a:spcPct val="150000"/>
              </a:lnSpc>
              <a:spcBef>
                <a:spcPts val="5"/>
              </a:spcBef>
              <a:spcAft>
                <a:spcPts val="0"/>
              </a:spcAft>
              <a:buClrTx/>
              <a:buSzTx/>
              <a:tabLst/>
              <a:defRPr/>
            </a:pPr>
            <a:r>
              <a:rPr lang="en-US" sz="1600" spc="-20" dirty="0">
                <a:solidFill>
                  <a:prstClr val="black"/>
                </a:solidFill>
                <a:latin typeface="Gill Sans MT"/>
                <a:cs typeface="Gill Sans MT"/>
              </a:rPr>
              <a:t>      </a:t>
            </a:r>
            <a:r>
              <a:rPr lang="en-US" i="1" spc="-20" dirty="0">
                <a:solidFill>
                  <a:prstClr val="black"/>
                </a:solidFill>
                <a:latin typeface="Gill Sans MT"/>
                <a:cs typeface="Gill Sans MT"/>
              </a:rPr>
              <a:t>Off-site process management </a:t>
            </a:r>
            <a:r>
              <a:rPr lang="en-US" altLang="zh-CN" i="1" spc="-20" dirty="0">
                <a:solidFill>
                  <a:prstClr val="black"/>
                </a:solidFill>
                <a:latin typeface="Gill Sans MT"/>
                <a:cs typeface="Gill Sans MT"/>
              </a:rPr>
              <a:t>&amp; quality assurance</a:t>
            </a:r>
          </a:p>
          <a:p>
            <a:pPr marL="355600" marR="0" lvl="0" indent="-342900" algn="l" defTabSz="457200" rtl="0" eaLnBrk="1" fontAlgn="auto" latinLnBrk="0" hangingPunct="1">
              <a:lnSpc>
                <a:spcPct val="150000"/>
              </a:lnSpc>
              <a:spcBef>
                <a:spcPts val="5"/>
              </a:spcBef>
              <a:spcAft>
                <a:spcPts val="0"/>
              </a:spcAft>
              <a:buClrTx/>
              <a:buSzTx/>
              <a:buAutoNum type="arabicPeriod" startAt="4"/>
              <a:tabLst/>
              <a:defRPr/>
            </a:pPr>
            <a:r>
              <a:rPr kumimoji="0" lang="en-US" sz="2000" b="0" i="0" u="none" strike="noStrike" kern="1200" cap="none" spc="-20" normalizeH="0" baseline="0" noProof="0" dirty="0">
                <a:ln>
                  <a:noFill/>
                </a:ln>
                <a:solidFill>
                  <a:prstClr val="black"/>
                </a:solidFill>
                <a:effectLst/>
                <a:uLnTx/>
                <a:uFillTx/>
                <a:latin typeface="Gill Sans MT"/>
                <a:ea typeface="+mn-ea"/>
                <a:cs typeface="Gill Sans MT"/>
              </a:rPr>
              <a:t>Dr. Fan </a:t>
            </a:r>
            <a:r>
              <a:rPr kumimoji="0" lang="en-US" sz="2000" b="0" i="0" u="none" strike="noStrike" kern="1200" cap="none" spc="-20" normalizeH="0" baseline="0" noProof="0" dirty="0" err="1">
                <a:ln>
                  <a:noFill/>
                </a:ln>
                <a:solidFill>
                  <a:prstClr val="black"/>
                </a:solidFill>
                <a:effectLst/>
                <a:uLnTx/>
                <a:uFillTx/>
                <a:latin typeface="Gill Sans MT"/>
                <a:ea typeface="+mn-ea"/>
                <a:cs typeface="Gill Sans MT"/>
              </a:rPr>
              <a:t>Xue</a:t>
            </a:r>
            <a:r>
              <a:rPr kumimoji="0" lang="en-US" sz="2000" b="0" i="0" u="none" strike="noStrike" kern="1200" cap="none" spc="-20" normalizeH="0" baseline="0" noProof="0" dirty="0">
                <a:ln>
                  <a:noFill/>
                </a:ln>
                <a:solidFill>
                  <a:prstClr val="black"/>
                </a:solidFill>
                <a:effectLst/>
                <a:uLnTx/>
                <a:uFillTx/>
                <a:latin typeface="Gill Sans MT"/>
                <a:ea typeface="+mn-ea"/>
                <a:cs typeface="Gill Sans MT"/>
              </a:rPr>
              <a:t>: </a:t>
            </a:r>
          </a:p>
          <a:p>
            <a:pPr marL="12700" marR="0" lvl="0" algn="l" defTabSz="457200" rtl="0" eaLnBrk="1" fontAlgn="auto" latinLnBrk="0" hangingPunct="1">
              <a:lnSpc>
                <a:spcPct val="150000"/>
              </a:lnSpc>
              <a:spcBef>
                <a:spcPts val="5"/>
              </a:spcBef>
              <a:spcAft>
                <a:spcPts val="0"/>
              </a:spcAft>
              <a:buClrTx/>
              <a:buSzTx/>
              <a:tabLst/>
              <a:defRPr/>
            </a:pPr>
            <a:r>
              <a:rPr lang="en-US" sz="1600" spc="-20" dirty="0">
                <a:solidFill>
                  <a:prstClr val="black"/>
                </a:solidFill>
                <a:latin typeface="Gill Sans MT"/>
                <a:cs typeface="Gill Sans MT"/>
              </a:rPr>
              <a:t>      </a:t>
            </a:r>
            <a:r>
              <a:rPr lang="en-US" i="1" spc="-20" dirty="0">
                <a:solidFill>
                  <a:prstClr val="black"/>
                </a:solidFill>
                <a:latin typeface="Gill Sans MT"/>
                <a:cs typeface="Gill Sans MT"/>
              </a:rPr>
              <a:t>On-site process management </a:t>
            </a:r>
            <a:r>
              <a:rPr lang="en-US" altLang="zh-CN" i="1" spc="-20" dirty="0">
                <a:solidFill>
                  <a:prstClr val="black"/>
                </a:solidFill>
                <a:latin typeface="Gill Sans MT"/>
                <a:cs typeface="Gill Sans MT"/>
              </a:rPr>
              <a:t>&amp; quality assurance</a:t>
            </a:r>
          </a:p>
          <a:p>
            <a:pPr marL="355600" marR="0" lvl="0" indent="-342900" algn="l" defTabSz="457200" rtl="0" eaLnBrk="1" fontAlgn="auto" latinLnBrk="0" hangingPunct="1">
              <a:lnSpc>
                <a:spcPct val="150000"/>
              </a:lnSpc>
              <a:spcBef>
                <a:spcPts val="5"/>
              </a:spcBef>
              <a:spcAft>
                <a:spcPts val="0"/>
              </a:spcAft>
              <a:buClrTx/>
              <a:buSzTx/>
              <a:buAutoNum type="arabicPeriod" startAt="5"/>
              <a:tabLst/>
              <a:defRPr/>
            </a:pPr>
            <a:r>
              <a:rPr kumimoji="0" lang="en-US" sz="2000" b="0" i="0" u="none" strike="noStrike" kern="1200" cap="none" spc="-20" normalizeH="0" baseline="0" noProof="0" dirty="0">
                <a:ln>
                  <a:noFill/>
                </a:ln>
                <a:solidFill>
                  <a:prstClr val="black"/>
                </a:solidFill>
                <a:effectLst/>
                <a:uLnTx/>
                <a:uFillTx/>
                <a:latin typeface="Gill Sans MT"/>
                <a:ea typeface="+mn-ea"/>
                <a:cs typeface="Gill Sans MT"/>
              </a:rPr>
              <a:t>Prof. G.H. Huang: </a:t>
            </a:r>
          </a:p>
          <a:p>
            <a:pPr marL="12700" marR="0" lvl="0" algn="l" defTabSz="457200" rtl="0" eaLnBrk="1" fontAlgn="auto" latinLnBrk="0" hangingPunct="1">
              <a:lnSpc>
                <a:spcPct val="150000"/>
              </a:lnSpc>
              <a:spcBef>
                <a:spcPts val="5"/>
              </a:spcBef>
              <a:spcAft>
                <a:spcPts val="0"/>
              </a:spcAft>
              <a:buClrTx/>
              <a:buSzTx/>
              <a:tabLst/>
              <a:defRPr/>
            </a:pPr>
            <a:r>
              <a:rPr lang="en-US" sz="1600" spc="-20" dirty="0">
                <a:solidFill>
                  <a:prstClr val="black"/>
                </a:solidFill>
                <a:latin typeface="Gill Sans MT"/>
                <a:cs typeface="Gill Sans MT"/>
              </a:rPr>
              <a:t>      </a:t>
            </a:r>
            <a:r>
              <a:rPr kumimoji="0" lang="en-US" b="0" i="1" u="none" strike="noStrike" kern="1200" cap="none" spc="-20" normalizeH="0" baseline="0" noProof="0" dirty="0">
                <a:ln>
                  <a:noFill/>
                </a:ln>
                <a:solidFill>
                  <a:prstClr val="black"/>
                </a:solidFill>
                <a:effectLst/>
                <a:uLnTx/>
                <a:uFillTx/>
                <a:latin typeface="Gill Sans MT"/>
                <a:ea typeface="+mn-ea"/>
                <a:cs typeface="Gill Sans MT"/>
              </a:rPr>
              <a:t>Market Promotion and Commercialization</a:t>
            </a:r>
          </a:p>
          <a:p>
            <a:pPr marL="355600" marR="0" lvl="0" indent="-342900" algn="l" defTabSz="457200" rtl="0" eaLnBrk="1" fontAlgn="auto" latinLnBrk="0" hangingPunct="1">
              <a:lnSpc>
                <a:spcPct val="150000"/>
              </a:lnSpc>
              <a:spcBef>
                <a:spcPts val="5"/>
              </a:spcBef>
              <a:spcAft>
                <a:spcPts val="0"/>
              </a:spcAft>
              <a:buClrTx/>
              <a:buSzTx/>
              <a:buAutoNum type="arabicPeriod" startAt="6"/>
              <a:tabLst/>
              <a:defRPr/>
            </a:pPr>
            <a:r>
              <a:rPr lang="en-US" sz="2000" spc="-20" dirty="0">
                <a:solidFill>
                  <a:prstClr val="black"/>
                </a:solidFill>
                <a:latin typeface="Gill Sans MT"/>
                <a:cs typeface="Gill Sans MT"/>
              </a:rPr>
              <a:t>Ir. </a:t>
            </a:r>
            <a:r>
              <a:rPr lang="en-US" sz="2000" spc="-20" dirty="0" err="1">
                <a:solidFill>
                  <a:prstClr val="black"/>
                </a:solidFill>
                <a:latin typeface="Gill Sans MT"/>
                <a:cs typeface="Gill Sans MT"/>
              </a:rPr>
              <a:t>K.L.Tam</a:t>
            </a:r>
            <a:r>
              <a:rPr lang="en-US" sz="2000" spc="-20" dirty="0">
                <a:solidFill>
                  <a:prstClr val="black"/>
                </a:solidFill>
                <a:latin typeface="Gill Sans MT"/>
                <a:cs typeface="Gill Sans MT"/>
              </a:rPr>
              <a:t>: </a:t>
            </a:r>
          </a:p>
          <a:p>
            <a:pPr marL="12700" marR="0" lvl="0" algn="l" defTabSz="457200" rtl="0" eaLnBrk="1" fontAlgn="auto" latinLnBrk="0" hangingPunct="1">
              <a:lnSpc>
                <a:spcPct val="150000"/>
              </a:lnSpc>
              <a:spcBef>
                <a:spcPts val="5"/>
              </a:spcBef>
              <a:spcAft>
                <a:spcPts val="0"/>
              </a:spcAft>
              <a:buClrTx/>
              <a:buSzTx/>
              <a:tabLst/>
              <a:defRPr/>
            </a:pPr>
            <a:r>
              <a:rPr lang="en-US" sz="1600" spc="-20" dirty="0">
                <a:solidFill>
                  <a:prstClr val="black"/>
                </a:solidFill>
                <a:latin typeface="Gill Sans MT"/>
                <a:cs typeface="Gill Sans MT"/>
              </a:rPr>
              <a:t>      </a:t>
            </a:r>
            <a:r>
              <a:rPr lang="en-US" i="1" spc="-20" dirty="0">
                <a:solidFill>
                  <a:prstClr val="black"/>
                </a:solidFill>
                <a:latin typeface="Gill Sans MT"/>
                <a:cs typeface="Gill Sans MT"/>
              </a:rPr>
              <a:t>Project Pilots</a:t>
            </a:r>
            <a:endParaRPr kumimoji="0" lang="en-US" sz="1600" b="0" i="1" u="none" strike="noStrike" kern="1200" cap="none" spc="-5" normalizeH="0" baseline="0" noProof="0" dirty="0">
              <a:ln>
                <a:noFill/>
              </a:ln>
              <a:solidFill>
                <a:prstClr val="black"/>
              </a:solidFill>
              <a:effectLst/>
              <a:uLnTx/>
              <a:uFillTx/>
              <a:latin typeface="Gill Sans MT"/>
              <a:ea typeface="+mn-ea"/>
              <a:cs typeface="Gill Sans MT"/>
            </a:endParaRPr>
          </a:p>
        </p:txBody>
      </p:sp>
    </p:spTree>
    <p:extLst>
      <p:ext uri="{BB962C8B-B14F-4D97-AF65-F5344CB8AC3E}">
        <p14:creationId xmlns:p14="http://schemas.microsoft.com/office/powerpoint/2010/main" val="149942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angle 222">
            <a:extLst>
              <a:ext uri="{FF2B5EF4-FFF2-40B4-BE49-F238E27FC236}">
                <a16:creationId xmlns:a16="http://schemas.microsoft.com/office/drawing/2014/main" id="{679550FC-E354-4E3F-B540-9FB88AAEC452}"/>
              </a:ext>
            </a:extLst>
          </p:cNvPr>
          <p:cNvSpPr/>
          <p:nvPr/>
        </p:nvSpPr>
        <p:spPr>
          <a:xfrm>
            <a:off x="2179" y="1193360"/>
            <a:ext cx="12191721" cy="830997"/>
          </a:xfrm>
          <a:prstGeom prst="rect">
            <a:avLst/>
          </a:prstGeom>
          <a:solidFill>
            <a:srgbClr val="0070C0">
              <a:alpha val="20000"/>
            </a:srgbClr>
          </a:solidFill>
          <a:ln>
            <a:noFill/>
          </a:ln>
        </p:spPr>
        <p:txBody>
          <a:bodyPr wrap="square" lIns="91440" tIns="45720" rIns="91440" bIns="4572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4800" b="1" i="0" u="none" strike="noStrike" kern="0" cap="none" spc="50" normalizeH="0" baseline="0" noProof="0" dirty="0">
              <a:ln w="0"/>
              <a:solidFill>
                <a:srgbClr val="E7E6E6"/>
              </a:solidFill>
              <a:effectLst>
                <a:innerShdw blurRad="63500" dist="50800" dir="13500000">
                  <a:srgbClr val="000000">
                    <a:alpha val="50000"/>
                  </a:srgbClr>
                </a:innerShdw>
              </a:effectLst>
              <a:uLnTx/>
              <a:uFillTx/>
            </a:endParaRPr>
          </a:p>
        </p:txBody>
      </p:sp>
      <p:sp>
        <p:nvSpPr>
          <p:cNvPr id="210" name="Rectangle 209">
            <a:extLst>
              <a:ext uri="{FF2B5EF4-FFF2-40B4-BE49-F238E27FC236}">
                <a16:creationId xmlns:a16="http://schemas.microsoft.com/office/drawing/2014/main" id="{2B9B22D1-C30F-48BA-854F-1CE4EDEAE9E5}"/>
              </a:ext>
            </a:extLst>
          </p:cNvPr>
          <p:cNvSpPr/>
          <p:nvPr/>
        </p:nvSpPr>
        <p:spPr>
          <a:xfrm>
            <a:off x="279" y="2181324"/>
            <a:ext cx="12191721" cy="923330"/>
          </a:xfrm>
          <a:prstGeom prst="rect">
            <a:avLst/>
          </a:prstGeom>
          <a:solidFill>
            <a:schemeClr val="accent6">
              <a:lumMod val="50000"/>
              <a:alpha val="20000"/>
            </a:schemeClr>
          </a:solidFill>
          <a:ln>
            <a:noFill/>
          </a:ln>
        </p:spPr>
        <p:txBody>
          <a:bodyPr wrap="square" lIns="91440" tIns="45720" rIns="91440" bIns="4572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5400" b="1" i="0" u="none" strike="noStrike" kern="0" cap="none" spc="50" normalizeH="0" baseline="0" noProof="0" dirty="0">
              <a:ln w="0"/>
              <a:solidFill>
                <a:srgbClr val="E7E6E6"/>
              </a:solidFill>
              <a:effectLst>
                <a:innerShdw blurRad="63500" dist="50800" dir="13500000">
                  <a:srgbClr val="000000">
                    <a:alpha val="50000"/>
                  </a:srgbClr>
                </a:innerShdw>
              </a:effectLst>
              <a:uLnTx/>
              <a:uFillTx/>
            </a:endParaRPr>
          </a:p>
        </p:txBody>
      </p:sp>
      <p:sp>
        <p:nvSpPr>
          <p:cNvPr id="219" name="Rectangle 218">
            <a:extLst>
              <a:ext uri="{FF2B5EF4-FFF2-40B4-BE49-F238E27FC236}">
                <a16:creationId xmlns:a16="http://schemas.microsoft.com/office/drawing/2014/main" id="{A916A111-1C57-47CC-BD16-8EEAA088801A}"/>
              </a:ext>
            </a:extLst>
          </p:cNvPr>
          <p:cNvSpPr/>
          <p:nvPr/>
        </p:nvSpPr>
        <p:spPr>
          <a:xfrm>
            <a:off x="279" y="3239085"/>
            <a:ext cx="12191721" cy="923330"/>
          </a:xfrm>
          <a:prstGeom prst="rect">
            <a:avLst/>
          </a:prstGeom>
          <a:solidFill>
            <a:srgbClr val="FFC000">
              <a:alpha val="20000"/>
            </a:srgbClr>
          </a:solidFill>
          <a:ln>
            <a:noFill/>
          </a:ln>
        </p:spPr>
        <p:txBody>
          <a:bodyPr wrap="square" lIns="91440" tIns="45720" rIns="91440" bIns="4572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5400" b="1" i="0" u="none" strike="noStrike" kern="0" cap="none" spc="50" normalizeH="0" baseline="0" noProof="0" dirty="0">
              <a:ln w="0"/>
              <a:solidFill>
                <a:srgbClr val="E7E6E6"/>
              </a:solidFill>
              <a:effectLst>
                <a:innerShdw blurRad="63500" dist="50800" dir="13500000">
                  <a:srgbClr val="000000">
                    <a:alpha val="50000"/>
                  </a:srgbClr>
                </a:innerShdw>
              </a:effectLst>
              <a:uLnTx/>
              <a:uFillTx/>
            </a:endParaRPr>
          </a:p>
        </p:txBody>
      </p:sp>
      <p:sp>
        <p:nvSpPr>
          <p:cNvPr id="221" name="Rectangle 220">
            <a:extLst>
              <a:ext uri="{FF2B5EF4-FFF2-40B4-BE49-F238E27FC236}">
                <a16:creationId xmlns:a16="http://schemas.microsoft.com/office/drawing/2014/main" id="{408A7D41-E8CA-4DF0-A6BB-BB117D61A4FC}"/>
              </a:ext>
            </a:extLst>
          </p:cNvPr>
          <p:cNvSpPr/>
          <p:nvPr/>
        </p:nvSpPr>
        <p:spPr>
          <a:xfrm>
            <a:off x="-6169" y="4363882"/>
            <a:ext cx="12191721" cy="1862048"/>
          </a:xfrm>
          <a:prstGeom prst="rect">
            <a:avLst/>
          </a:prstGeom>
          <a:solidFill>
            <a:srgbClr val="C00000">
              <a:alpha val="20000"/>
            </a:srgbClr>
          </a:solidFill>
          <a:ln>
            <a:noFill/>
          </a:ln>
        </p:spPr>
        <p:txBody>
          <a:bodyPr wrap="square" lIns="91440" tIns="45720" rIns="91440" bIns="4572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500" b="1" i="0" u="none" strike="noStrike" kern="0" cap="none" spc="50" normalizeH="0" baseline="0" noProof="0" dirty="0">
              <a:ln w="0"/>
              <a:solidFill>
                <a:srgbClr val="E7E6E6"/>
              </a:solidFill>
              <a:effectLst>
                <a:innerShdw blurRad="63500" dist="50800" dir="13500000">
                  <a:srgbClr val="000000">
                    <a:alpha val="50000"/>
                  </a:srgbClr>
                </a:innerShdw>
              </a:effectLst>
              <a:uLnTx/>
              <a:uFillTx/>
            </a:endParaRPr>
          </a:p>
        </p:txBody>
      </p:sp>
      <p:pic>
        <p:nvPicPr>
          <p:cNvPr id="19" name="Picture 18"/>
          <p:cNvPicPr>
            <a:picLocks noChangeAspect="1"/>
          </p:cNvPicPr>
          <p:nvPr/>
        </p:nvPicPr>
        <p:blipFill>
          <a:blip r:embed="rId2"/>
          <a:stretch>
            <a:fillRect/>
          </a:stretch>
        </p:blipFill>
        <p:spPr>
          <a:xfrm>
            <a:off x="9982200" y="6383466"/>
            <a:ext cx="1123344" cy="278070"/>
          </a:xfrm>
          <a:prstGeom prst="rect">
            <a:avLst/>
          </a:prstGeom>
        </p:spPr>
      </p:pic>
      <p:cxnSp>
        <p:nvCxnSpPr>
          <p:cNvPr id="6" name="Straight Connector 5"/>
          <p:cNvCxnSpPr/>
          <p:nvPr/>
        </p:nvCxnSpPr>
        <p:spPr>
          <a:xfrm>
            <a:off x="11028181" y="6443500"/>
            <a:ext cx="0" cy="126531"/>
          </a:xfrm>
          <a:prstGeom prst="line">
            <a:avLst/>
          </a:prstGeom>
          <a:ln w="12700">
            <a:solidFill>
              <a:srgbClr val="5E647C"/>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8610600" y="6327935"/>
            <a:ext cx="2743200" cy="365125"/>
          </a:xfrm>
        </p:spPr>
        <p:txBody>
          <a:bodyPr/>
          <a:lstStyle/>
          <a:p>
            <a:fld id="{4F509CBE-1D59-470B-A45E-FE654AF591FB}" type="slidenum">
              <a:rPr lang="en-HK" smtClean="0"/>
              <a:t>6</a:t>
            </a:fld>
            <a:endParaRPr lang="en-HK"/>
          </a:p>
        </p:txBody>
      </p:sp>
      <p:sp>
        <p:nvSpPr>
          <p:cNvPr id="45" name="Title 1"/>
          <p:cNvSpPr txBox="1">
            <a:spLocks/>
          </p:cNvSpPr>
          <p:nvPr/>
        </p:nvSpPr>
        <p:spPr>
          <a:xfrm>
            <a:off x="1246671" y="215878"/>
            <a:ext cx="10013986" cy="46436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2E3047"/>
                </a:solidFill>
                <a:latin typeface="Cambria" panose="02040503050406030204" pitchFamily="18" charset="0"/>
                <a:ea typeface="Cambria" panose="02040503050406030204" pitchFamily="18" charset="0"/>
                <a:cs typeface="Arial" panose="020B0604020202020204" pitchFamily="34" charset="0"/>
              </a:rPr>
              <a:t>Project Organizational Structure – Strategic &amp; Tactical Level</a:t>
            </a:r>
          </a:p>
        </p:txBody>
      </p:sp>
      <p:grpSp>
        <p:nvGrpSpPr>
          <p:cNvPr id="47" name="Group 46"/>
          <p:cNvGrpSpPr/>
          <p:nvPr/>
        </p:nvGrpSpPr>
        <p:grpSpPr>
          <a:xfrm>
            <a:off x="505150" y="312876"/>
            <a:ext cx="741522" cy="251362"/>
            <a:chOff x="23969" y="245027"/>
            <a:chExt cx="796956" cy="270153"/>
          </a:xfrm>
        </p:grpSpPr>
        <p:sp>
          <p:nvSpPr>
            <p:cNvPr id="48" name="Cube 47"/>
            <p:cNvSpPr/>
            <p:nvPr/>
          </p:nvSpPr>
          <p:spPr>
            <a:xfrm>
              <a:off x="23969" y="245578"/>
              <a:ext cx="265109" cy="269601"/>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9" name="Cube 48"/>
            <p:cNvSpPr/>
            <p:nvPr/>
          </p:nvSpPr>
          <p:spPr>
            <a:xfrm>
              <a:off x="289621" y="245027"/>
              <a:ext cx="265652" cy="270152"/>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0" name="Cube 49"/>
            <p:cNvSpPr/>
            <p:nvPr/>
          </p:nvSpPr>
          <p:spPr>
            <a:xfrm>
              <a:off x="555273" y="245028"/>
              <a:ext cx="265652" cy="270152"/>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grpSp>
      <p:grpSp>
        <p:nvGrpSpPr>
          <p:cNvPr id="36" name="Group 35"/>
          <p:cNvGrpSpPr/>
          <p:nvPr/>
        </p:nvGrpSpPr>
        <p:grpSpPr>
          <a:xfrm>
            <a:off x="9821425" y="6423122"/>
            <a:ext cx="184278" cy="166192"/>
            <a:chOff x="6738230" y="314450"/>
            <a:chExt cx="1261526" cy="1191864"/>
          </a:xfrm>
        </p:grpSpPr>
        <p:pic>
          <p:nvPicPr>
            <p:cNvPr id="37" name="Picture 36"/>
            <p:cNvPicPr>
              <a:picLocks noChangeAspect="1"/>
            </p:cNvPicPr>
            <p:nvPr/>
          </p:nvPicPr>
          <p:blipFill>
            <a:blip r:embed="rId3"/>
            <a:stretch>
              <a:fillRect/>
            </a:stretch>
          </p:blipFill>
          <p:spPr>
            <a:xfrm>
              <a:off x="6738230" y="322298"/>
              <a:ext cx="1261526" cy="1184016"/>
            </a:xfrm>
            <a:prstGeom prst="rect">
              <a:avLst/>
            </a:prstGeom>
          </p:spPr>
        </p:pic>
        <p:sp>
          <p:nvSpPr>
            <p:cNvPr id="38" name="Parallelogram 37"/>
            <p:cNvSpPr/>
            <p:nvPr/>
          </p:nvSpPr>
          <p:spPr>
            <a:xfrm rot="8047731" flipV="1">
              <a:off x="7282539" y="407457"/>
              <a:ext cx="471309" cy="285296"/>
            </a:xfrm>
            <a:prstGeom prst="parallelogram">
              <a:avLst>
                <a:gd name="adj" fmla="val 52821"/>
              </a:avLst>
            </a:prstGeom>
            <a:solidFill>
              <a:srgbClr val="3BB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40" name="Parallelogram 39"/>
            <p:cNvSpPr/>
            <p:nvPr/>
          </p:nvSpPr>
          <p:spPr>
            <a:xfrm rot="11701053">
              <a:off x="7005546" y="1140472"/>
              <a:ext cx="477844" cy="269399"/>
            </a:xfrm>
            <a:prstGeom prst="parallelogram">
              <a:avLst>
                <a:gd name="adj" fmla="val 57880"/>
              </a:avLst>
            </a:prstGeom>
            <a:solidFill>
              <a:srgbClr val="5E6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50" y="6275099"/>
            <a:ext cx="1757923" cy="358574"/>
          </a:xfrm>
          <a:prstGeom prst="rect">
            <a:avLst/>
          </a:prstGeom>
        </p:spPr>
      </p:pic>
      <p:sp>
        <p:nvSpPr>
          <p:cNvPr id="17" name="Cube 16"/>
          <p:cNvSpPr/>
          <p:nvPr/>
        </p:nvSpPr>
        <p:spPr>
          <a:xfrm>
            <a:off x="505151" y="313389"/>
            <a:ext cx="246669" cy="250848"/>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8" name="Picture 2" descr="Link Chain Svg Png Icon Free Download (#448372) - OnlineWebFonts.COM"/>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691473" flipH="1" flipV="1">
            <a:off x="715101" y="400177"/>
            <a:ext cx="76985" cy="76985"/>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p:cNvSpPr/>
          <p:nvPr/>
        </p:nvSpPr>
        <p:spPr>
          <a:xfrm>
            <a:off x="752324" y="312877"/>
            <a:ext cx="247174" cy="251361"/>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1" name="Picture 2" descr="Link Chain Svg Png Icon Free Download (#448372) - OnlineWebFonts.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691473" flipH="1" flipV="1">
            <a:off x="964301" y="401651"/>
            <a:ext cx="74046" cy="74046"/>
          </a:xfrm>
          <a:prstGeom prst="rect">
            <a:avLst/>
          </a:prstGeom>
          <a:noFill/>
          <a:extLst>
            <a:ext uri="{909E8E84-426E-40DD-AFC4-6F175D3DCCD1}">
              <a14:hiddenFill xmlns:a14="http://schemas.microsoft.com/office/drawing/2010/main">
                <a:solidFill>
                  <a:srgbClr val="FFFFFF"/>
                </a:solidFill>
              </a14:hiddenFill>
            </a:ext>
          </a:extLst>
        </p:spPr>
      </p:pic>
      <p:sp>
        <p:nvSpPr>
          <p:cNvPr id="22" name="Cube 21"/>
          <p:cNvSpPr/>
          <p:nvPr/>
        </p:nvSpPr>
        <p:spPr>
          <a:xfrm>
            <a:off x="999498" y="312878"/>
            <a:ext cx="247174" cy="251361"/>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pic>
        <p:nvPicPr>
          <p:cNvPr id="23"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971404" y="421295"/>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730733" y="421294"/>
            <a:ext cx="45719" cy="4571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组 1">
            <a:extLst>
              <a:ext uri="{FF2B5EF4-FFF2-40B4-BE49-F238E27FC236}">
                <a16:creationId xmlns:a16="http://schemas.microsoft.com/office/drawing/2014/main" id="{DF9A5C42-DD1C-4C2F-9A50-CF734AF6B66F}"/>
              </a:ext>
            </a:extLst>
          </p:cNvPr>
          <p:cNvGrpSpPr>
            <a:grpSpLocks/>
          </p:cNvGrpSpPr>
          <p:nvPr/>
        </p:nvGrpSpPr>
        <p:grpSpPr bwMode="auto">
          <a:xfrm>
            <a:off x="4800600" y="1219200"/>
            <a:ext cx="1798638" cy="777875"/>
            <a:chOff x="4371397" y="1083690"/>
            <a:chExt cx="3542770" cy="1522146"/>
          </a:xfrm>
        </p:grpSpPr>
        <p:sp>
          <p:nvSpPr>
            <p:cNvPr id="27" name="圆角矩形 15">
              <a:extLst>
                <a:ext uri="{FF2B5EF4-FFF2-40B4-BE49-F238E27FC236}">
                  <a16:creationId xmlns:a16="http://schemas.microsoft.com/office/drawing/2014/main" id="{3C9C100B-2957-43CA-B2C7-1835ABD79CD1}"/>
                </a:ext>
              </a:extLst>
            </p:cNvPr>
            <p:cNvSpPr>
              <a:spLocks noChangeArrowheads="1"/>
            </p:cNvSpPr>
            <p:nvPr/>
          </p:nvSpPr>
          <p:spPr bwMode="auto">
            <a:xfrm>
              <a:off x="4371397" y="1083690"/>
              <a:ext cx="3429256" cy="1414308"/>
            </a:xfrm>
            <a:prstGeom prst="roundRect">
              <a:avLst>
                <a:gd name="adj" fmla="val 10000"/>
              </a:avLst>
            </a:prstGeom>
            <a:solidFill>
              <a:srgbClr val="133C65"/>
            </a:solidFill>
            <a:ln w="25400" algn="ctr">
              <a:solidFill>
                <a:srgbClr val="2578CA"/>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HK"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28" name="任意形状 16">
              <a:extLst>
                <a:ext uri="{FF2B5EF4-FFF2-40B4-BE49-F238E27FC236}">
                  <a16:creationId xmlns:a16="http://schemas.microsoft.com/office/drawing/2014/main" id="{7B726676-4148-4D4A-BCB6-7DE67E5CE94D}"/>
                </a:ext>
              </a:extLst>
            </p:cNvPr>
            <p:cNvSpPr/>
            <p:nvPr/>
          </p:nvSpPr>
          <p:spPr>
            <a:xfrm>
              <a:off x="4483965" y="1192414"/>
              <a:ext cx="3430202" cy="1413422"/>
            </a:xfrm>
            <a:custGeom>
              <a:avLst/>
              <a:gdLst>
                <a:gd name="connsiteX0" fmla="*/ 0 w 3429256"/>
                <a:gd name="connsiteY0" fmla="*/ 141431 h 1414308"/>
                <a:gd name="connsiteX1" fmla="*/ 141431 w 3429256"/>
                <a:gd name="connsiteY1" fmla="*/ 0 h 1414308"/>
                <a:gd name="connsiteX2" fmla="*/ 3287825 w 3429256"/>
                <a:gd name="connsiteY2" fmla="*/ 0 h 1414308"/>
                <a:gd name="connsiteX3" fmla="*/ 3429256 w 3429256"/>
                <a:gd name="connsiteY3" fmla="*/ 141431 h 1414308"/>
                <a:gd name="connsiteX4" fmla="*/ 3429256 w 3429256"/>
                <a:gd name="connsiteY4" fmla="*/ 1272877 h 1414308"/>
                <a:gd name="connsiteX5" fmla="*/ 3287825 w 3429256"/>
                <a:gd name="connsiteY5" fmla="*/ 1414308 h 1414308"/>
                <a:gd name="connsiteX6" fmla="*/ 141431 w 3429256"/>
                <a:gd name="connsiteY6" fmla="*/ 1414308 h 1414308"/>
                <a:gd name="connsiteX7" fmla="*/ 0 w 3429256"/>
                <a:gd name="connsiteY7" fmla="*/ 1272877 h 1414308"/>
                <a:gd name="connsiteX8" fmla="*/ 0 w 3429256"/>
                <a:gd name="connsiteY8" fmla="*/ 141431 h 14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256" h="1414308">
                  <a:moveTo>
                    <a:pt x="0" y="141431"/>
                  </a:moveTo>
                  <a:cubicBezTo>
                    <a:pt x="0" y="63321"/>
                    <a:pt x="63321" y="0"/>
                    <a:pt x="141431" y="0"/>
                  </a:cubicBezTo>
                  <a:lnTo>
                    <a:pt x="3287825" y="0"/>
                  </a:lnTo>
                  <a:cubicBezTo>
                    <a:pt x="3365935" y="0"/>
                    <a:pt x="3429256" y="63321"/>
                    <a:pt x="3429256" y="141431"/>
                  </a:cubicBezTo>
                  <a:lnTo>
                    <a:pt x="3429256" y="1272877"/>
                  </a:lnTo>
                  <a:cubicBezTo>
                    <a:pt x="3429256" y="1350987"/>
                    <a:pt x="3365935" y="1414308"/>
                    <a:pt x="3287825" y="1414308"/>
                  </a:cubicBezTo>
                  <a:lnTo>
                    <a:pt x="141431" y="1414308"/>
                  </a:lnTo>
                  <a:cubicBezTo>
                    <a:pt x="63321" y="1414308"/>
                    <a:pt x="0" y="1350987"/>
                    <a:pt x="0" y="1272877"/>
                  </a:cubicBezTo>
                  <a:lnTo>
                    <a:pt x="0" y="141431"/>
                  </a:lnTo>
                  <a:close/>
                </a:path>
              </a:pathLst>
            </a:custGeom>
            <a:solidFill>
              <a:srgbClr val="2578CA"/>
            </a:solidFill>
            <a:ln w="25400" cap="flat" cmpd="sng" algn="ctr">
              <a:solidFill>
                <a:srgbClr val="2578CA">
                  <a:lumMod val="50000"/>
                </a:srgbClr>
              </a:solidFill>
              <a:prstDash val="solid"/>
            </a:ln>
            <a:effectLst/>
          </p:spPr>
          <p:txBody>
            <a:bodyPr lIns="83334" tIns="83334" rIns="83334" bIns="83334"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1100" b="0" i="0" u="none" strike="noStrike" kern="0" cap="none" spc="0" normalizeH="0" baseline="0" noProof="0" dirty="0">
                <a:ln>
                  <a:noFill/>
                </a:ln>
                <a:solidFill>
                  <a:srgbClr val="000000">
                    <a:hueOff val="0"/>
                    <a:satOff val="0"/>
                    <a:lumOff val="0"/>
                    <a:alphaOff val="0"/>
                  </a:srgbClr>
                </a:solidFill>
                <a:effectLst/>
                <a:uLnTx/>
                <a:uFillTx/>
                <a:latin typeface="Century Gothic"/>
                <a:ea typeface="微软雅黑"/>
              </a:endParaRPr>
            </a:p>
          </p:txBody>
        </p:sp>
        <p:sp>
          <p:nvSpPr>
            <p:cNvPr id="29" name="文本框 36">
              <a:extLst>
                <a:ext uri="{FF2B5EF4-FFF2-40B4-BE49-F238E27FC236}">
                  <a16:creationId xmlns:a16="http://schemas.microsoft.com/office/drawing/2014/main" id="{0F8D8BC4-487F-4CC2-8D14-7FAF0FAB830A}"/>
                </a:ext>
              </a:extLst>
            </p:cNvPr>
            <p:cNvSpPr txBox="1">
              <a:spLocks noChangeArrowheads="1"/>
            </p:cNvSpPr>
            <p:nvPr/>
          </p:nvSpPr>
          <p:spPr bwMode="auto">
            <a:xfrm>
              <a:off x="5912956" y="1478204"/>
              <a:ext cx="1888643" cy="5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09600">
                <a:defRPr>
                  <a:solidFill>
                    <a:schemeClr val="tx1"/>
                  </a:solidFill>
                  <a:latin typeface="Arial" panose="020B0604020202020204" pitchFamily="34" charset="0"/>
                </a:defRPr>
              </a:lvl1pPr>
              <a:lvl2pPr marL="742950" indent="-285750" defTabSz="609600">
                <a:defRPr>
                  <a:solidFill>
                    <a:schemeClr val="tx1"/>
                  </a:solidFill>
                  <a:latin typeface="Arial" panose="020B0604020202020204" pitchFamily="34" charset="0"/>
                </a:defRPr>
              </a:lvl2pPr>
              <a:lvl3pPr marL="1143000" indent="-228600" defTabSz="609600">
                <a:defRPr>
                  <a:solidFill>
                    <a:schemeClr val="tx1"/>
                  </a:solidFill>
                  <a:latin typeface="Arial" panose="020B0604020202020204" pitchFamily="34" charset="0"/>
                </a:defRPr>
              </a:lvl3pPr>
              <a:lvl4pPr marL="1600200" indent="-228600" defTabSz="609600">
                <a:defRPr>
                  <a:solidFill>
                    <a:schemeClr val="tx1"/>
                  </a:solidFill>
                  <a:latin typeface="Arial" panose="020B0604020202020204" pitchFamily="34" charset="0"/>
                </a:defRPr>
              </a:lvl4pPr>
              <a:lvl5pPr marL="2057400" indent="-228600" defTabSz="609600">
                <a:defRPr>
                  <a:solidFill>
                    <a:schemeClr val="tx1"/>
                  </a:solidFill>
                  <a:latin typeface="Arial" panose="020B0604020202020204" pitchFamily="34" charset="0"/>
                </a:defRPr>
              </a:lvl5pPr>
              <a:lvl6pPr marL="2514600" indent="-228600" defTabSz="609600" eaLnBrk="0" fontAlgn="base" hangingPunct="0">
                <a:spcBef>
                  <a:spcPct val="0"/>
                </a:spcBef>
                <a:spcAft>
                  <a:spcPct val="0"/>
                </a:spcAft>
                <a:defRPr>
                  <a:solidFill>
                    <a:schemeClr val="tx1"/>
                  </a:solidFill>
                  <a:latin typeface="Arial" panose="020B0604020202020204" pitchFamily="34" charset="0"/>
                </a:defRPr>
              </a:lvl6pPr>
              <a:lvl7pPr marL="2971800" indent="-228600" defTabSz="609600" eaLnBrk="0" fontAlgn="base" hangingPunct="0">
                <a:spcBef>
                  <a:spcPct val="0"/>
                </a:spcBef>
                <a:spcAft>
                  <a:spcPct val="0"/>
                </a:spcAft>
                <a:defRPr>
                  <a:solidFill>
                    <a:schemeClr val="tx1"/>
                  </a:solidFill>
                  <a:latin typeface="Arial" panose="020B0604020202020204" pitchFamily="34" charset="0"/>
                </a:defRPr>
              </a:lvl7pPr>
              <a:lvl8pPr marL="3429000" indent="-228600" defTabSz="609600" eaLnBrk="0" fontAlgn="base" hangingPunct="0">
                <a:spcBef>
                  <a:spcPct val="0"/>
                </a:spcBef>
                <a:spcAft>
                  <a:spcPct val="0"/>
                </a:spcAft>
                <a:defRPr>
                  <a:solidFill>
                    <a:schemeClr val="tx1"/>
                  </a:solidFill>
                  <a:latin typeface="Arial" panose="020B0604020202020204" pitchFamily="34" charset="0"/>
                </a:defRPr>
              </a:lvl8pPr>
              <a:lvl9pPr marL="3886200" indent="-228600" defTabSz="609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609600" eaLnBrk="1" fontAlgn="base" latinLnBrk="0" hangingPunct="1">
                <a:lnSpc>
                  <a:spcPct val="100000"/>
                </a:lnSpc>
                <a:spcBef>
                  <a:spcPct val="0"/>
                </a:spcBef>
                <a:spcAft>
                  <a:spcPct val="0"/>
                </a:spcAft>
                <a:buClrTx/>
                <a:buSzTx/>
                <a:buFontTx/>
                <a:buNone/>
                <a:tabLst/>
                <a:defRPr/>
              </a:pPr>
              <a:r>
                <a:rPr kumimoji="1" lang="en-HK" altLang="zh-CN" sz="1600" b="1" i="0" u="none" strike="noStrike" kern="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rPr>
                <a:t>LSCM</a:t>
              </a:r>
              <a:endParaRPr kumimoji="1" lang="en-US" altLang="zh-CN" sz="1600" b="1" i="0" u="none" strike="noStrike" kern="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endParaRPr>
            </a:p>
          </p:txBody>
        </p:sp>
        <p:sp>
          <p:nvSpPr>
            <p:cNvPr id="30" name="文本框 37">
              <a:extLst>
                <a:ext uri="{FF2B5EF4-FFF2-40B4-BE49-F238E27FC236}">
                  <a16:creationId xmlns:a16="http://schemas.microsoft.com/office/drawing/2014/main" id="{D8F29ECB-339F-4D6D-BF24-8294C529F917}"/>
                </a:ext>
              </a:extLst>
            </p:cNvPr>
            <p:cNvSpPr txBox="1"/>
            <p:nvPr/>
          </p:nvSpPr>
          <p:spPr>
            <a:xfrm>
              <a:off x="5925463" y="1990765"/>
              <a:ext cx="1435243" cy="428686"/>
            </a:xfrm>
            <a:prstGeom prst="rect">
              <a:avLst/>
            </a:prstGeom>
            <a:noFill/>
          </p:spPr>
          <p:txBody>
            <a:bodyPr>
              <a:spAutoFit/>
            </a:bodyPr>
            <a:lstStyle/>
            <a:p>
              <a:pPr marL="0" marR="0" lvl="0" indent="0" defTabSz="609630" eaLnBrk="1" fontAlgn="auto" latinLnBrk="0" hangingPunct="1">
                <a:lnSpc>
                  <a:spcPct val="100000"/>
                </a:lnSpc>
                <a:spcBef>
                  <a:spcPts val="0"/>
                </a:spcBef>
                <a:spcAft>
                  <a:spcPts val="0"/>
                </a:spcAft>
                <a:buClrTx/>
                <a:buSzTx/>
                <a:buFontTx/>
                <a:buNone/>
                <a:tabLst/>
                <a:defRPr/>
              </a:pPr>
              <a:r>
                <a:rPr kumimoji="1" lang="en-US" altLang="zh-CN" sz="1067" b="0" i="0" u="none" strike="noStrike" kern="0" cap="none" spc="0" normalizeH="0" baseline="0" noProof="0" dirty="0">
                  <a:ln>
                    <a:noFill/>
                  </a:ln>
                  <a:solidFill>
                    <a:srgbClr val="FFFFFF"/>
                  </a:solidFill>
                  <a:effectLst/>
                  <a:uLnTx/>
                  <a:uFillTx/>
                  <a:latin typeface="Century Gothic"/>
                  <a:ea typeface="微软雅黑"/>
                </a:rPr>
                <a:t>Leading</a:t>
              </a:r>
            </a:p>
          </p:txBody>
        </p:sp>
        <p:pic>
          <p:nvPicPr>
            <p:cNvPr id="31" name="图片 84">
              <a:extLst>
                <a:ext uri="{FF2B5EF4-FFF2-40B4-BE49-F238E27FC236}">
                  <a16:creationId xmlns:a16="http://schemas.microsoft.com/office/drawing/2014/main" id="{035228AB-1475-4982-BCA4-3B67B523AB9C}"/>
                </a:ext>
              </a:extLst>
            </p:cNvPr>
            <p:cNvPicPr>
              <a:picLocks noChangeAspect="1"/>
            </p:cNvPicPr>
            <p:nvPr/>
          </p:nvPicPr>
          <p:blipFill>
            <a:blip r:embed="rId7" cstate="print"/>
            <a:stretch>
              <a:fillRect/>
            </a:stretch>
          </p:blipFill>
          <p:spPr>
            <a:xfrm>
              <a:off x="4685097" y="1432198"/>
              <a:ext cx="922332" cy="922331"/>
            </a:xfrm>
            <a:prstGeom prst="ellipse">
              <a:avLst/>
            </a:prstGeom>
            <a:ln w="76200">
              <a:solidFill>
                <a:srgbClr val="2578CA">
                  <a:lumMod val="50000"/>
                </a:srgbClr>
              </a:solidFill>
            </a:ln>
            <a:effectLst>
              <a:innerShdw blurRad="63500" dist="38100" dir="16200000">
                <a:prstClr val="black">
                  <a:alpha val="50000"/>
                </a:prstClr>
              </a:innerShdw>
            </a:effectLst>
          </p:spPr>
        </p:pic>
      </p:grpSp>
      <p:grpSp>
        <p:nvGrpSpPr>
          <p:cNvPr id="32" name="组 4">
            <a:extLst>
              <a:ext uri="{FF2B5EF4-FFF2-40B4-BE49-F238E27FC236}">
                <a16:creationId xmlns:a16="http://schemas.microsoft.com/office/drawing/2014/main" id="{30DD5121-0D1E-482F-B0EB-921114B84618}"/>
              </a:ext>
            </a:extLst>
          </p:cNvPr>
          <p:cNvGrpSpPr>
            <a:grpSpLocks/>
          </p:cNvGrpSpPr>
          <p:nvPr/>
        </p:nvGrpSpPr>
        <p:grpSpPr bwMode="auto">
          <a:xfrm>
            <a:off x="1722438" y="2284412"/>
            <a:ext cx="1411287" cy="682625"/>
            <a:chOff x="1998648" y="2862192"/>
            <a:chExt cx="2677315" cy="1307728"/>
          </a:xfrm>
        </p:grpSpPr>
        <p:sp>
          <p:nvSpPr>
            <p:cNvPr id="33" name="圆角矩形 17">
              <a:extLst>
                <a:ext uri="{FF2B5EF4-FFF2-40B4-BE49-F238E27FC236}">
                  <a16:creationId xmlns:a16="http://schemas.microsoft.com/office/drawing/2014/main" id="{452C0621-D522-4FF0-A8E4-0986FCD22545}"/>
                </a:ext>
              </a:extLst>
            </p:cNvPr>
            <p:cNvSpPr>
              <a:spLocks noChangeArrowheads="1"/>
            </p:cNvSpPr>
            <p:nvPr/>
          </p:nvSpPr>
          <p:spPr bwMode="auto">
            <a:xfrm>
              <a:off x="1998648" y="2862192"/>
              <a:ext cx="2512933" cy="1199890"/>
            </a:xfrm>
            <a:prstGeom prst="roundRect">
              <a:avLst>
                <a:gd name="adj" fmla="val 10000"/>
              </a:avLst>
            </a:prstGeom>
            <a:solidFill>
              <a:srgbClr val="4C6719"/>
            </a:solidFill>
            <a:ln w="25400" algn="ctr">
              <a:solidFill>
                <a:srgbClr val="97CD34"/>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HK"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34" name="任意形状 18">
              <a:extLst>
                <a:ext uri="{FF2B5EF4-FFF2-40B4-BE49-F238E27FC236}">
                  <a16:creationId xmlns:a16="http://schemas.microsoft.com/office/drawing/2014/main" id="{986F58E3-B318-4A1F-B38B-4778A0819832}"/>
                </a:ext>
              </a:extLst>
            </p:cNvPr>
            <p:cNvSpPr/>
            <p:nvPr/>
          </p:nvSpPr>
          <p:spPr>
            <a:xfrm>
              <a:off x="2113089" y="2971676"/>
              <a:ext cx="2511678" cy="1198244"/>
            </a:xfrm>
            <a:custGeom>
              <a:avLst/>
              <a:gdLst>
                <a:gd name="connsiteX0" fmla="*/ 0 w 2512933"/>
                <a:gd name="connsiteY0" fmla="*/ 119989 h 1199890"/>
                <a:gd name="connsiteX1" fmla="*/ 119989 w 2512933"/>
                <a:gd name="connsiteY1" fmla="*/ 0 h 1199890"/>
                <a:gd name="connsiteX2" fmla="*/ 2392944 w 2512933"/>
                <a:gd name="connsiteY2" fmla="*/ 0 h 1199890"/>
                <a:gd name="connsiteX3" fmla="*/ 2512933 w 2512933"/>
                <a:gd name="connsiteY3" fmla="*/ 119989 h 1199890"/>
                <a:gd name="connsiteX4" fmla="*/ 2512933 w 2512933"/>
                <a:gd name="connsiteY4" fmla="*/ 1079901 h 1199890"/>
                <a:gd name="connsiteX5" fmla="*/ 2392944 w 2512933"/>
                <a:gd name="connsiteY5" fmla="*/ 1199890 h 1199890"/>
                <a:gd name="connsiteX6" fmla="*/ 119989 w 2512933"/>
                <a:gd name="connsiteY6" fmla="*/ 1199890 h 1199890"/>
                <a:gd name="connsiteX7" fmla="*/ 0 w 2512933"/>
                <a:gd name="connsiteY7" fmla="*/ 1079901 h 1199890"/>
                <a:gd name="connsiteX8" fmla="*/ 0 w 2512933"/>
                <a:gd name="connsiteY8" fmla="*/ 119989 h 119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2933" h="1199890">
                  <a:moveTo>
                    <a:pt x="0" y="119989"/>
                  </a:moveTo>
                  <a:cubicBezTo>
                    <a:pt x="0" y="53721"/>
                    <a:pt x="53721" y="0"/>
                    <a:pt x="119989" y="0"/>
                  </a:cubicBezTo>
                  <a:lnTo>
                    <a:pt x="2392944" y="0"/>
                  </a:lnTo>
                  <a:cubicBezTo>
                    <a:pt x="2459212" y="0"/>
                    <a:pt x="2512933" y="53721"/>
                    <a:pt x="2512933" y="119989"/>
                  </a:cubicBezTo>
                  <a:lnTo>
                    <a:pt x="2512933" y="1079901"/>
                  </a:lnTo>
                  <a:cubicBezTo>
                    <a:pt x="2512933" y="1146169"/>
                    <a:pt x="2459212" y="1199890"/>
                    <a:pt x="2392944" y="1199890"/>
                  </a:cubicBezTo>
                  <a:lnTo>
                    <a:pt x="119989" y="1199890"/>
                  </a:lnTo>
                  <a:cubicBezTo>
                    <a:pt x="53721" y="1199890"/>
                    <a:pt x="0" y="1146169"/>
                    <a:pt x="0" y="1079901"/>
                  </a:cubicBezTo>
                  <a:lnTo>
                    <a:pt x="0" y="119989"/>
                  </a:lnTo>
                  <a:close/>
                </a:path>
              </a:pathLst>
            </a:custGeom>
            <a:solidFill>
              <a:srgbClr val="97CD34"/>
            </a:solidFill>
            <a:ln w="25400" cap="flat" cmpd="sng" algn="ctr">
              <a:solidFill>
                <a:srgbClr val="4C6719"/>
              </a:solidFill>
              <a:prstDash val="solid"/>
            </a:ln>
            <a:effectLst/>
          </p:spPr>
          <p:txBody>
            <a:bodyPr lIns="77054" tIns="77054" rIns="77054" bIns="77054"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1100" b="0" i="0" u="none" strike="noStrike" kern="0" cap="none" spc="0" normalizeH="0" baseline="0" noProof="0" dirty="0">
                <a:ln>
                  <a:noFill/>
                </a:ln>
                <a:solidFill>
                  <a:srgbClr val="000000">
                    <a:hueOff val="0"/>
                    <a:satOff val="0"/>
                    <a:lumOff val="0"/>
                    <a:alphaOff val="0"/>
                  </a:srgbClr>
                </a:solidFill>
                <a:effectLst/>
                <a:uLnTx/>
                <a:uFillTx/>
                <a:latin typeface="Century Gothic"/>
                <a:ea typeface="微软雅黑"/>
              </a:endParaRPr>
            </a:p>
          </p:txBody>
        </p:sp>
        <p:sp>
          <p:nvSpPr>
            <p:cNvPr id="35" name="文本框 43">
              <a:extLst>
                <a:ext uri="{FF2B5EF4-FFF2-40B4-BE49-F238E27FC236}">
                  <a16:creationId xmlns:a16="http://schemas.microsoft.com/office/drawing/2014/main" id="{45D1E87A-B785-486C-89EE-EEF0E966AB58}"/>
                </a:ext>
              </a:extLst>
            </p:cNvPr>
            <p:cNvSpPr txBox="1">
              <a:spLocks noChangeArrowheads="1"/>
            </p:cNvSpPr>
            <p:nvPr/>
          </p:nvSpPr>
          <p:spPr bwMode="auto">
            <a:xfrm>
              <a:off x="3242439" y="3189876"/>
              <a:ext cx="1433524" cy="52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09600">
                <a:defRPr>
                  <a:solidFill>
                    <a:schemeClr val="tx1"/>
                  </a:solidFill>
                  <a:latin typeface="Arial" panose="020B0604020202020204" pitchFamily="34" charset="0"/>
                </a:defRPr>
              </a:lvl1pPr>
              <a:lvl2pPr marL="742950" indent="-285750" defTabSz="609600">
                <a:defRPr>
                  <a:solidFill>
                    <a:schemeClr val="tx1"/>
                  </a:solidFill>
                  <a:latin typeface="Arial" panose="020B0604020202020204" pitchFamily="34" charset="0"/>
                </a:defRPr>
              </a:lvl2pPr>
              <a:lvl3pPr marL="1143000" indent="-228600" defTabSz="609600">
                <a:defRPr>
                  <a:solidFill>
                    <a:schemeClr val="tx1"/>
                  </a:solidFill>
                  <a:latin typeface="Arial" panose="020B0604020202020204" pitchFamily="34" charset="0"/>
                </a:defRPr>
              </a:lvl3pPr>
              <a:lvl4pPr marL="1600200" indent="-228600" defTabSz="609600">
                <a:defRPr>
                  <a:solidFill>
                    <a:schemeClr val="tx1"/>
                  </a:solidFill>
                  <a:latin typeface="Arial" panose="020B0604020202020204" pitchFamily="34" charset="0"/>
                </a:defRPr>
              </a:lvl4pPr>
              <a:lvl5pPr marL="2057400" indent="-228600" defTabSz="609600">
                <a:defRPr>
                  <a:solidFill>
                    <a:schemeClr val="tx1"/>
                  </a:solidFill>
                  <a:latin typeface="Arial" panose="020B0604020202020204" pitchFamily="34" charset="0"/>
                </a:defRPr>
              </a:lvl5pPr>
              <a:lvl6pPr marL="2514600" indent="-228600" defTabSz="609600" eaLnBrk="0" fontAlgn="base" hangingPunct="0">
                <a:spcBef>
                  <a:spcPct val="0"/>
                </a:spcBef>
                <a:spcAft>
                  <a:spcPct val="0"/>
                </a:spcAft>
                <a:defRPr>
                  <a:solidFill>
                    <a:schemeClr val="tx1"/>
                  </a:solidFill>
                  <a:latin typeface="Arial" panose="020B0604020202020204" pitchFamily="34" charset="0"/>
                </a:defRPr>
              </a:lvl6pPr>
              <a:lvl7pPr marL="2971800" indent="-228600" defTabSz="609600" eaLnBrk="0" fontAlgn="base" hangingPunct="0">
                <a:spcBef>
                  <a:spcPct val="0"/>
                </a:spcBef>
                <a:spcAft>
                  <a:spcPct val="0"/>
                </a:spcAft>
                <a:defRPr>
                  <a:solidFill>
                    <a:schemeClr val="tx1"/>
                  </a:solidFill>
                  <a:latin typeface="Arial" panose="020B0604020202020204" pitchFamily="34" charset="0"/>
                </a:defRPr>
              </a:lvl7pPr>
              <a:lvl8pPr marL="3429000" indent="-228600" defTabSz="609600" eaLnBrk="0" fontAlgn="base" hangingPunct="0">
                <a:spcBef>
                  <a:spcPct val="0"/>
                </a:spcBef>
                <a:spcAft>
                  <a:spcPct val="0"/>
                </a:spcAft>
                <a:defRPr>
                  <a:solidFill>
                    <a:schemeClr val="tx1"/>
                  </a:solidFill>
                  <a:latin typeface="Arial" panose="020B0604020202020204" pitchFamily="34" charset="0"/>
                </a:defRPr>
              </a:lvl8pPr>
              <a:lvl9pPr marL="3886200" indent="-228600" defTabSz="609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609600" eaLnBrk="1" fontAlgn="base" latinLnBrk="0" hangingPunct="1">
                <a:lnSpc>
                  <a:spcPct val="100000"/>
                </a:lnSpc>
                <a:spcBef>
                  <a:spcPct val="0"/>
                </a:spcBef>
                <a:spcAft>
                  <a:spcPct val="0"/>
                </a:spcAft>
                <a:buClrTx/>
                <a:buSzTx/>
                <a:buFontTx/>
                <a:buNone/>
                <a:tabLst/>
                <a:defRPr/>
              </a:pPr>
              <a:r>
                <a:rPr kumimoji="1" lang="en-HK" altLang="zh-CN" sz="1200" b="1" i="0" u="none" strike="noStrike" kern="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rPr>
                <a:t>HKU-EO</a:t>
              </a:r>
              <a:endParaRPr kumimoji="1" lang="en-US" altLang="zh-CN" sz="1200" b="1" i="0" u="none" strike="noStrike" kern="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endParaRPr>
            </a:p>
          </p:txBody>
        </p:sp>
        <p:pic>
          <p:nvPicPr>
            <p:cNvPr id="39" name="图片 86">
              <a:extLst>
                <a:ext uri="{FF2B5EF4-FFF2-40B4-BE49-F238E27FC236}">
                  <a16:creationId xmlns:a16="http://schemas.microsoft.com/office/drawing/2014/main" id="{B0FCE07C-3CE1-4CBE-ADD7-FFCABDE5FE5C}"/>
                </a:ext>
              </a:extLst>
            </p:cNvPr>
            <p:cNvPicPr>
              <a:picLocks noChangeAspect="1"/>
            </p:cNvPicPr>
            <p:nvPr/>
          </p:nvPicPr>
          <p:blipFill>
            <a:blip r:embed="rId8" cstate="print"/>
            <a:stretch>
              <a:fillRect/>
            </a:stretch>
          </p:blipFill>
          <p:spPr>
            <a:xfrm>
              <a:off x="2408640" y="3249896"/>
              <a:ext cx="654574" cy="654573"/>
            </a:xfrm>
            <a:prstGeom prst="ellipse">
              <a:avLst/>
            </a:prstGeom>
            <a:ln w="76200">
              <a:solidFill>
                <a:srgbClr val="3DB76E">
                  <a:lumMod val="50000"/>
                </a:srgbClr>
              </a:solidFill>
            </a:ln>
            <a:effectLst>
              <a:innerShdw blurRad="63500" dist="38100" dir="16200000">
                <a:prstClr val="black">
                  <a:alpha val="50000"/>
                </a:prstClr>
              </a:innerShdw>
            </a:effectLst>
          </p:spPr>
        </p:pic>
      </p:grpSp>
      <p:grpSp>
        <p:nvGrpSpPr>
          <p:cNvPr id="42" name="组 73">
            <a:extLst>
              <a:ext uri="{FF2B5EF4-FFF2-40B4-BE49-F238E27FC236}">
                <a16:creationId xmlns:a16="http://schemas.microsoft.com/office/drawing/2014/main" id="{DB688177-9B64-45F1-A185-4FCE4737F02D}"/>
              </a:ext>
            </a:extLst>
          </p:cNvPr>
          <p:cNvGrpSpPr>
            <a:grpSpLocks/>
          </p:cNvGrpSpPr>
          <p:nvPr/>
        </p:nvGrpSpPr>
        <p:grpSpPr bwMode="auto">
          <a:xfrm>
            <a:off x="4965700" y="2287587"/>
            <a:ext cx="1414463" cy="690563"/>
            <a:chOff x="4816200" y="2854459"/>
            <a:chExt cx="2694256" cy="1315240"/>
          </a:xfrm>
        </p:grpSpPr>
        <p:sp>
          <p:nvSpPr>
            <p:cNvPr id="43" name="圆角矩形 25">
              <a:extLst>
                <a:ext uri="{FF2B5EF4-FFF2-40B4-BE49-F238E27FC236}">
                  <a16:creationId xmlns:a16="http://schemas.microsoft.com/office/drawing/2014/main" id="{4C79596E-B39B-4FB8-83C3-ED7807EDFCCB}"/>
                </a:ext>
              </a:extLst>
            </p:cNvPr>
            <p:cNvSpPr>
              <a:spLocks noChangeArrowheads="1"/>
            </p:cNvSpPr>
            <p:nvPr/>
          </p:nvSpPr>
          <p:spPr bwMode="auto">
            <a:xfrm>
              <a:off x="4816200" y="2854459"/>
              <a:ext cx="2522229" cy="1207402"/>
            </a:xfrm>
            <a:prstGeom prst="roundRect">
              <a:avLst>
                <a:gd name="adj" fmla="val 10000"/>
              </a:avLst>
            </a:prstGeom>
            <a:solidFill>
              <a:srgbClr val="4C6719"/>
            </a:solidFill>
            <a:ln w="25400" algn="ctr">
              <a:solidFill>
                <a:srgbClr val="97CD34"/>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HK"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4" name="任意形状 26">
              <a:extLst>
                <a:ext uri="{FF2B5EF4-FFF2-40B4-BE49-F238E27FC236}">
                  <a16:creationId xmlns:a16="http://schemas.microsoft.com/office/drawing/2014/main" id="{D925590E-4CAC-49E6-AF5B-A58F3C6D2689}"/>
                </a:ext>
              </a:extLst>
            </p:cNvPr>
            <p:cNvSpPr/>
            <p:nvPr/>
          </p:nvSpPr>
          <p:spPr>
            <a:xfrm>
              <a:off x="4931107" y="2963306"/>
              <a:ext cx="2521895" cy="1206393"/>
            </a:xfrm>
            <a:custGeom>
              <a:avLst/>
              <a:gdLst>
                <a:gd name="connsiteX0" fmla="*/ 0 w 2522229"/>
                <a:gd name="connsiteY0" fmla="*/ 120740 h 1207402"/>
                <a:gd name="connsiteX1" fmla="*/ 120740 w 2522229"/>
                <a:gd name="connsiteY1" fmla="*/ 0 h 1207402"/>
                <a:gd name="connsiteX2" fmla="*/ 2401489 w 2522229"/>
                <a:gd name="connsiteY2" fmla="*/ 0 h 1207402"/>
                <a:gd name="connsiteX3" fmla="*/ 2522229 w 2522229"/>
                <a:gd name="connsiteY3" fmla="*/ 120740 h 1207402"/>
                <a:gd name="connsiteX4" fmla="*/ 2522229 w 2522229"/>
                <a:gd name="connsiteY4" fmla="*/ 1086662 h 1207402"/>
                <a:gd name="connsiteX5" fmla="*/ 2401489 w 2522229"/>
                <a:gd name="connsiteY5" fmla="*/ 1207402 h 1207402"/>
                <a:gd name="connsiteX6" fmla="*/ 120740 w 2522229"/>
                <a:gd name="connsiteY6" fmla="*/ 1207402 h 1207402"/>
                <a:gd name="connsiteX7" fmla="*/ 0 w 2522229"/>
                <a:gd name="connsiteY7" fmla="*/ 1086662 h 1207402"/>
                <a:gd name="connsiteX8" fmla="*/ 0 w 2522229"/>
                <a:gd name="connsiteY8" fmla="*/ 120740 h 120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2229" h="1207402">
                  <a:moveTo>
                    <a:pt x="0" y="120740"/>
                  </a:moveTo>
                  <a:cubicBezTo>
                    <a:pt x="0" y="54057"/>
                    <a:pt x="54057" y="0"/>
                    <a:pt x="120740" y="0"/>
                  </a:cubicBezTo>
                  <a:lnTo>
                    <a:pt x="2401489" y="0"/>
                  </a:lnTo>
                  <a:cubicBezTo>
                    <a:pt x="2468172" y="0"/>
                    <a:pt x="2522229" y="54057"/>
                    <a:pt x="2522229" y="120740"/>
                  </a:cubicBezTo>
                  <a:lnTo>
                    <a:pt x="2522229" y="1086662"/>
                  </a:lnTo>
                  <a:cubicBezTo>
                    <a:pt x="2522229" y="1153345"/>
                    <a:pt x="2468172" y="1207402"/>
                    <a:pt x="2401489" y="1207402"/>
                  </a:cubicBezTo>
                  <a:lnTo>
                    <a:pt x="120740" y="1207402"/>
                  </a:lnTo>
                  <a:cubicBezTo>
                    <a:pt x="54057" y="1207402"/>
                    <a:pt x="0" y="1153345"/>
                    <a:pt x="0" y="1086662"/>
                  </a:cubicBezTo>
                  <a:lnTo>
                    <a:pt x="0" y="120740"/>
                  </a:lnTo>
                  <a:close/>
                </a:path>
              </a:pathLst>
            </a:custGeom>
            <a:solidFill>
              <a:srgbClr val="97CD34"/>
            </a:solidFill>
            <a:ln w="25400" cap="flat" cmpd="sng" algn="ctr">
              <a:solidFill>
                <a:srgbClr val="97CD34">
                  <a:lumMod val="50000"/>
                </a:srgbClr>
              </a:solidFill>
              <a:prstDash val="solid"/>
            </a:ln>
            <a:effectLst/>
          </p:spPr>
          <p:txBody>
            <a:bodyPr lIns="233484" tIns="233484" rIns="233484" bIns="233484" spcCol="1270" anchor="ctr"/>
            <a:lstStyle/>
            <a:p>
              <a:pPr marL="0" marR="0" lvl="0" indent="0" algn="ctr" defTabSz="2311400" eaLnBrk="1" fontAlgn="auto" latinLnBrk="0" hangingPunct="1">
                <a:lnSpc>
                  <a:spcPct val="90000"/>
                </a:lnSpc>
                <a:spcBef>
                  <a:spcPts val="0"/>
                </a:spcBef>
                <a:spcAft>
                  <a:spcPct val="35000"/>
                </a:spcAft>
                <a:buClrTx/>
                <a:buSzTx/>
                <a:buFontTx/>
                <a:buNone/>
                <a:tabLst/>
                <a:defRPr/>
              </a:pPr>
              <a:endParaRPr kumimoji="0" lang="zh-CN" altLang="en-US" sz="5200" b="0" i="0" u="none" strike="noStrike" kern="0" cap="none" spc="0" normalizeH="0" baseline="0" noProof="0" dirty="0">
                <a:ln>
                  <a:noFill/>
                </a:ln>
                <a:solidFill>
                  <a:srgbClr val="000000">
                    <a:hueOff val="0"/>
                    <a:satOff val="0"/>
                    <a:lumOff val="0"/>
                    <a:alphaOff val="0"/>
                  </a:srgbClr>
                </a:solidFill>
                <a:effectLst/>
                <a:uLnTx/>
                <a:uFillTx/>
                <a:latin typeface="Century Gothic"/>
                <a:ea typeface="微软雅黑"/>
              </a:endParaRPr>
            </a:p>
          </p:txBody>
        </p:sp>
        <p:sp>
          <p:nvSpPr>
            <p:cNvPr id="46" name="文本框 71">
              <a:extLst>
                <a:ext uri="{FF2B5EF4-FFF2-40B4-BE49-F238E27FC236}">
                  <a16:creationId xmlns:a16="http://schemas.microsoft.com/office/drawing/2014/main" id="{CC27DCAB-B59B-456E-9AEF-592669C56D6A}"/>
                </a:ext>
              </a:extLst>
            </p:cNvPr>
            <p:cNvSpPr txBox="1">
              <a:spLocks noChangeArrowheads="1"/>
            </p:cNvSpPr>
            <p:nvPr/>
          </p:nvSpPr>
          <p:spPr bwMode="auto">
            <a:xfrm>
              <a:off x="5922931" y="3156813"/>
              <a:ext cx="1587525" cy="52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09600">
                <a:defRPr>
                  <a:solidFill>
                    <a:schemeClr val="tx1"/>
                  </a:solidFill>
                  <a:latin typeface="Arial" panose="020B0604020202020204" pitchFamily="34" charset="0"/>
                </a:defRPr>
              </a:lvl1pPr>
              <a:lvl2pPr marL="742950" indent="-285750" defTabSz="609600">
                <a:defRPr>
                  <a:solidFill>
                    <a:schemeClr val="tx1"/>
                  </a:solidFill>
                  <a:latin typeface="Arial" panose="020B0604020202020204" pitchFamily="34" charset="0"/>
                </a:defRPr>
              </a:lvl2pPr>
              <a:lvl3pPr marL="1143000" indent="-228600" defTabSz="609600">
                <a:defRPr>
                  <a:solidFill>
                    <a:schemeClr val="tx1"/>
                  </a:solidFill>
                  <a:latin typeface="Arial" panose="020B0604020202020204" pitchFamily="34" charset="0"/>
                </a:defRPr>
              </a:lvl3pPr>
              <a:lvl4pPr marL="1600200" indent="-228600" defTabSz="609600">
                <a:defRPr>
                  <a:solidFill>
                    <a:schemeClr val="tx1"/>
                  </a:solidFill>
                  <a:latin typeface="Arial" panose="020B0604020202020204" pitchFamily="34" charset="0"/>
                </a:defRPr>
              </a:lvl4pPr>
              <a:lvl5pPr marL="2057400" indent="-228600" defTabSz="609600">
                <a:defRPr>
                  <a:solidFill>
                    <a:schemeClr val="tx1"/>
                  </a:solidFill>
                  <a:latin typeface="Arial" panose="020B0604020202020204" pitchFamily="34" charset="0"/>
                </a:defRPr>
              </a:lvl5pPr>
              <a:lvl6pPr marL="2514600" indent="-228600" defTabSz="609600" eaLnBrk="0" fontAlgn="base" hangingPunct="0">
                <a:spcBef>
                  <a:spcPct val="0"/>
                </a:spcBef>
                <a:spcAft>
                  <a:spcPct val="0"/>
                </a:spcAft>
                <a:defRPr>
                  <a:solidFill>
                    <a:schemeClr val="tx1"/>
                  </a:solidFill>
                  <a:latin typeface="Arial" panose="020B0604020202020204" pitchFamily="34" charset="0"/>
                </a:defRPr>
              </a:lvl6pPr>
              <a:lvl7pPr marL="2971800" indent="-228600" defTabSz="609600" eaLnBrk="0" fontAlgn="base" hangingPunct="0">
                <a:spcBef>
                  <a:spcPct val="0"/>
                </a:spcBef>
                <a:spcAft>
                  <a:spcPct val="0"/>
                </a:spcAft>
                <a:defRPr>
                  <a:solidFill>
                    <a:schemeClr val="tx1"/>
                  </a:solidFill>
                  <a:latin typeface="Arial" panose="020B0604020202020204" pitchFamily="34" charset="0"/>
                </a:defRPr>
              </a:lvl7pPr>
              <a:lvl8pPr marL="3429000" indent="-228600" defTabSz="609600" eaLnBrk="0" fontAlgn="base" hangingPunct="0">
                <a:spcBef>
                  <a:spcPct val="0"/>
                </a:spcBef>
                <a:spcAft>
                  <a:spcPct val="0"/>
                </a:spcAft>
                <a:defRPr>
                  <a:solidFill>
                    <a:schemeClr val="tx1"/>
                  </a:solidFill>
                  <a:latin typeface="Arial" panose="020B0604020202020204" pitchFamily="34" charset="0"/>
                </a:defRPr>
              </a:lvl8pPr>
              <a:lvl9pPr marL="3886200" indent="-228600" defTabSz="609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609600" eaLnBrk="1" fontAlgn="base" latinLnBrk="0" hangingPunct="1">
                <a:lnSpc>
                  <a:spcPct val="100000"/>
                </a:lnSpc>
                <a:spcBef>
                  <a:spcPct val="0"/>
                </a:spcBef>
                <a:spcAft>
                  <a:spcPct val="0"/>
                </a:spcAft>
                <a:buClrTx/>
                <a:buSzTx/>
                <a:buFontTx/>
                <a:buNone/>
                <a:tabLst/>
                <a:defRPr/>
              </a:pPr>
              <a:r>
                <a:rPr kumimoji="1" lang="en-HK" altLang="zh-CN" sz="1200" b="1" i="0" u="none" strike="noStrike" kern="0" cap="none" spc="0" normalizeH="0" baseline="0" noProof="0" dirty="0">
                  <a:ln>
                    <a:noFill/>
                  </a:ln>
                  <a:solidFill>
                    <a:srgbClr val="FFFFFF"/>
                  </a:solidFill>
                  <a:effectLst/>
                  <a:uLnTx/>
                  <a:uFillTx/>
                  <a:latin typeface="Century Gothic" panose="020B0502020202020204" pitchFamily="34" charset="0"/>
                  <a:ea typeface="Microsoft YaHei" panose="020B0503020204020204" pitchFamily="34" charset="-122"/>
                </a:rPr>
                <a:t>HKU-</a:t>
              </a:r>
              <a:r>
                <a:rPr kumimoji="1" lang="en-HK" altLang="zh-CN" sz="1200" b="1" i="0" u="none" strike="noStrike" kern="0" cap="none" spc="0" normalizeH="0" baseline="0" noProof="0" dirty="0" err="1">
                  <a:ln>
                    <a:noFill/>
                  </a:ln>
                  <a:solidFill>
                    <a:srgbClr val="FFFFFF"/>
                  </a:solidFill>
                  <a:effectLst/>
                  <a:uLnTx/>
                  <a:uFillTx/>
                  <a:latin typeface="Century Gothic" panose="020B0502020202020204" pitchFamily="34" charset="0"/>
                  <a:ea typeface="Microsoft YaHei" panose="020B0503020204020204" pitchFamily="34" charset="-122"/>
                </a:rPr>
                <a:t>FoA</a:t>
              </a:r>
              <a:endParaRPr kumimoji="1" lang="en-US" altLang="zh-CN" sz="1200" b="1" i="0" u="none" strike="noStrike" kern="0" cap="none" spc="0" normalizeH="0" baseline="0" noProof="0" dirty="0">
                <a:ln>
                  <a:noFill/>
                </a:ln>
                <a:solidFill>
                  <a:srgbClr val="FFFFFF"/>
                </a:solidFill>
                <a:effectLst/>
                <a:uLnTx/>
                <a:uFillTx/>
                <a:latin typeface="Century Gothic" panose="020B0502020202020204" pitchFamily="34" charset="0"/>
                <a:ea typeface="Microsoft YaHei" panose="020B0503020204020204" pitchFamily="34" charset="-122"/>
              </a:endParaRPr>
            </a:p>
          </p:txBody>
        </p:sp>
        <p:pic>
          <p:nvPicPr>
            <p:cNvPr id="51" name="图片 87">
              <a:extLst>
                <a:ext uri="{FF2B5EF4-FFF2-40B4-BE49-F238E27FC236}">
                  <a16:creationId xmlns:a16="http://schemas.microsoft.com/office/drawing/2014/main" id="{BB708750-897D-4CF9-935D-AD0BCF77AA2C}"/>
                </a:ext>
              </a:extLst>
            </p:cNvPr>
            <p:cNvPicPr>
              <a:picLocks noChangeAspect="1"/>
            </p:cNvPicPr>
            <p:nvPr/>
          </p:nvPicPr>
          <p:blipFill>
            <a:blip r:embed="rId8" cstate="print"/>
            <a:stretch>
              <a:fillRect/>
            </a:stretch>
          </p:blipFill>
          <p:spPr>
            <a:xfrm>
              <a:off x="5226740" y="3244900"/>
              <a:ext cx="623619" cy="623618"/>
            </a:xfrm>
            <a:prstGeom prst="ellipse">
              <a:avLst/>
            </a:prstGeom>
            <a:ln w="76200">
              <a:solidFill>
                <a:srgbClr val="3DB76E">
                  <a:lumMod val="50000"/>
                </a:srgbClr>
              </a:solidFill>
            </a:ln>
            <a:effectLst>
              <a:innerShdw blurRad="63500" dist="38100" dir="16200000">
                <a:prstClr val="black">
                  <a:alpha val="50000"/>
                </a:prstClr>
              </a:innerShdw>
            </a:effectLst>
          </p:spPr>
        </p:pic>
      </p:grpSp>
      <p:grpSp>
        <p:nvGrpSpPr>
          <p:cNvPr id="52" name="组 5">
            <a:extLst>
              <a:ext uri="{FF2B5EF4-FFF2-40B4-BE49-F238E27FC236}">
                <a16:creationId xmlns:a16="http://schemas.microsoft.com/office/drawing/2014/main" id="{6B326315-924B-4D99-A390-5B231939E322}"/>
              </a:ext>
            </a:extLst>
          </p:cNvPr>
          <p:cNvGrpSpPr>
            <a:grpSpLocks/>
          </p:cNvGrpSpPr>
          <p:nvPr/>
        </p:nvGrpSpPr>
        <p:grpSpPr bwMode="auto">
          <a:xfrm>
            <a:off x="8399463" y="2287587"/>
            <a:ext cx="1422400" cy="687388"/>
            <a:chOff x="7660470" y="2862192"/>
            <a:chExt cx="2774725" cy="1307728"/>
          </a:xfrm>
        </p:grpSpPr>
        <p:sp>
          <p:nvSpPr>
            <p:cNvPr id="53" name="圆角矩形 27">
              <a:extLst>
                <a:ext uri="{FF2B5EF4-FFF2-40B4-BE49-F238E27FC236}">
                  <a16:creationId xmlns:a16="http://schemas.microsoft.com/office/drawing/2014/main" id="{F3CDC98F-D35E-41B7-A2BE-86FA94C60A33}"/>
                </a:ext>
              </a:extLst>
            </p:cNvPr>
            <p:cNvSpPr>
              <a:spLocks noChangeArrowheads="1"/>
            </p:cNvSpPr>
            <p:nvPr/>
          </p:nvSpPr>
          <p:spPr bwMode="auto">
            <a:xfrm>
              <a:off x="7660470" y="2862192"/>
              <a:ext cx="2512933" cy="1199890"/>
            </a:xfrm>
            <a:prstGeom prst="roundRect">
              <a:avLst>
                <a:gd name="adj" fmla="val 10000"/>
              </a:avLst>
            </a:prstGeom>
            <a:solidFill>
              <a:srgbClr val="4C6719"/>
            </a:solidFill>
            <a:ln w="25400" algn="ctr">
              <a:solidFill>
                <a:srgbClr val="97CD34"/>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HK"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4" name="任意形状 28">
              <a:extLst>
                <a:ext uri="{FF2B5EF4-FFF2-40B4-BE49-F238E27FC236}">
                  <a16:creationId xmlns:a16="http://schemas.microsoft.com/office/drawing/2014/main" id="{A7E7A0C8-8D14-4794-9621-4C18F3C6BEB7}"/>
                </a:ext>
              </a:extLst>
            </p:cNvPr>
            <p:cNvSpPr/>
            <p:nvPr/>
          </p:nvSpPr>
          <p:spPr>
            <a:xfrm>
              <a:off x="7775050" y="2970918"/>
              <a:ext cx="2511499" cy="1199002"/>
            </a:xfrm>
            <a:custGeom>
              <a:avLst/>
              <a:gdLst>
                <a:gd name="connsiteX0" fmla="*/ 0 w 2512933"/>
                <a:gd name="connsiteY0" fmla="*/ 119989 h 1199890"/>
                <a:gd name="connsiteX1" fmla="*/ 119989 w 2512933"/>
                <a:gd name="connsiteY1" fmla="*/ 0 h 1199890"/>
                <a:gd name="connsiteX2" fmla="*/ 2392944 w 2512933"/>
                <a:gd name="connsiteY2" fmla="*/ 0 h 1199890"/>
                <a:gd name="connsiteX3" fmla="*/ 2512933 w 2512933"/>
                <a:gd name="connsiteY3" fmla="*/ 119989 h 1199890"/>
                <a:gd name="connsiteX4" fmla="*/ 2512933 w 2512933"/>
                <a:gd name="connsiteY4" fmla="*/ 1079901 h 1199890"/>
                <a:gd name="connsiteX5" fmla="*/ 2392944 w 2512933"/>
                <a:gd name="connsiteY5" fmla="*/ 1199890 h 1199890"/>
                <a:gd name="connsiteX6" fmla="*/ 119989 w 2512933"/>
                <a:gd name="connsiteY6" fmla="*/ 1199890 h 1199890"/>
                <a:gd name="connsiteX7" fmla="*/ 0 w 2512933"/>
                <a:gd name="connsiteY7" fmla="*/ 1079901 h 1199890"/>
                <a:gd name="connsiteX8" fmla="*/ 0 w 2512933"/>
                <a:gd name="connsiteY8" fmla="*/ 119989 h 119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2933" h="1199890">
                  <a:moveTo>
                    <a:pt x="0" y="119989"/>
                  </a:moveTo>
                  <a:cubicBezTo>
                    <a:pt x="0" y="53721"/>
                    <a:pt x="53721" y="0"/>
                    <a:pt x="119989" y="0"/>
                  </a:cubicBezTo>
                  <a:lnTo>
                    <a:pt x="2392944" y="0"/>
                  </a:lnTo>
                  <a:cubicBezTo>
                    <a:pt x="2459212" y="0"/>
                    <a:pt x="2512933" y="53721"/>
                    <a:pt x="2512933" y="119989"/>
                  </a:cubicBezTo>
                  <a:lnTo>
                    <a:pt x="2512933" y="1079901"/>
                  </a:lnTo>
                  <a:cubicBezTo>
                    <a:pt x="2512933" y="1146169"/>
                    <a:pt x="2459212" y="1199890"/>
                    <a:pt x="2392944" y="1199890"/>
                  </a:cubicBezTo>
                  <a:lnTo>
                    <a:pt x="119989" y="1199890"/>
                  </a:lnTo>
                  <a:cubicBezTo>
                    <a:pt x="53721" y="1199890"/>
                    <a:pt x="0" y="1146169"/>
                    <a:pt x="0" y="1079901"/>
                  </a:cubicBezTo>
                  <a:lnTo>
                    <a:pt x="0" y="119989"/>
                  </a:lnTo>
                  <a:close/>
                </a:path>
              </a:pathLst>
            </a:custGeom>
            <a:solidFill>
              <a:srgbClr val="97CD34"/>
            </a:solidFill>
            <a:ln w="25400" cap="flat" cmpd="sng" algn="ctr">
              <a:solidFill>
                <a:srgbClr val="97CD34">
                  <a:lumMod val="50000"/>
                </a:srgbClr>
              </a:solidFill>
              <a:prstDash val="solid"/>
            </a:ln>
            <a:effectLst/>
          </p:spPr>
          <p:txBody>
            <a:bodyPr lIns="77054" tIns="77054" rIns="77054" bIns="77054"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1100" b="0" i="0" u="none" strike="noStrike" kern="0" cap="none" spc="0" normalizeH="0" baseline="0" noProof="0" dirty="0">
                <a:ln>
                  <a:noFill/>
                </a:ln>
                <a:solidFill>
                  <a:srgbClr val="000000">
                    <a:hueOff val="0"/>
                    <a:satOff val="0"/>
                    <a:lumOff val="0"/>
                    <a:alphaOff val="0"/>
                  </a:srgbClr>
                </a:solidFill>
                <a:effectLst/>
                <a:uLnTx/>
                <a:uFillTx/>
                <a:latin typeface="Century Gothic"/>
                <a:ea typeface="微软雅黑"/>
              </a:endParaRPr>
            </a:p>
          </p:txBody>
        </p:sp>
        <p:sp>
          <p:nvSpPr>
            <p:cNvPr id="55" name="文本框 45">
              <a:extLst>
                <a:ext uri="{FF2B5EF4-FFF2-40B4-BE49-F238E27FC236}">
                  <a16:creationId xmlns:a16="http://schemas.microsoft.com/office/drawing/2014/main" id="{1832406D-25A6-463F-A1BA-E41095BFEE1D}"/>
                </a:ext>
              </a:extLst>
            </p:cNvPr>
            <p:cNvSpPr txBox="1">
              <a:spLocks noChangeArrowheads="1"/>
            </p:cNvSpPr>
            <p:nvPr/>
          </p:nvSpPr>
          <p:spPr bwMode="auto">
            <a:xfrm>
              <a:off x="8643574" y="3228113"/>
              <a:ext cx="1791621" cy="526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09600">
                <a:defRPr>
                  <a:solidFill>
                    <a:schemeClr val="tx1"/>
                  </a:solidFill>
                  <a:latin typeface="Arial" panose="020B0604020202020204" pitchFamily="34" charset="0"/>
                </a:defRPr>
              </a:lvl1pPr>
              <a:lvl2pPr marL="742950" indent="-285750" defTabSz="609600">
                <a:defRPr>
                  <a:solidFill>
                    <a:schemeClr val="tx1"/>
                  </a:solidFill>
                  <a:latin typeface="Arial" panose="020B0604020202020204" pitchFamily="34" charset="0"/>
                </a:defRPr>
              </a:lvl2pPr>
              <a:lvl3pPr marL="1143000" indent="-228600" defTabSz="609600">
                <a:defRPr>
                  <a:solidFill>
                    <a:schemeClr val="tx1"/>
                  </a:solidFill>
                  <a:latin typeface="Arial" panose="020B0604020202020204" pitchFamily="34" charset="0"/>
                </a:defRPr>
              </a:lvl3pPr>
              <a:lvl4pPr marL="1600200" indent="-228600" defTabSz="609600">
                <a:defRPr>
                  <a:solidFill>
                    <a:schemeClr val="tx1"/>
                  </a:solidFill>
                  <a:latin typeface="Arial" panose="020B0604020202020204" pitchFamily="34" charset="0"/>
                </a:defRPr>
              </a:lvl4pPr>
              <a:lvl5pPr marL="2057400" indent="-228600" defTabSz="609600">
                <a:defRPr>
                  <a:solidFill>
                    <a:schemeClr val="tx1"/>
                  </a:solidFill>
                  <a:latin typeface="Arial" panose="020B0604020202020204" pitchFamily="34" charset="0"/>
                </a:defRPr>
              </a:lvl5pPr>
              <a:lvl6pPr marL="2514600" indent="-228600" defTabSz="609600" eaLnBrk="0" fontAlgn="base" hangingPunct="0">
                <a:spcBef>
                  <a:spcPct val="0"/>
                </a:spcBef>
                <a:spcAft>
                  <a:spcPct val="0"/>
                </a:spcAft>
                <a:defRPr>
                  <a:solidFill>
                    <a:schemeClr val="tx1"/>
                  </a:solidFill>
                  <a:latin typeface="Arial" panose="020B0604020202020204" pitchFamily="34" charset="0"/>
                </a:defRPr>
              </a:lvl6pPr>
              <a:lvl7pPr marL="2971800" indent="-228600" defTabSz="609600" eaLnBrk="0" fontAlgn="base" hangingPunct="0">
                <a:spcBef>
                  <a:spcPct val="0"/>
                </a:spcBef>
                <a:spcAft>
                  <a:spcPct val="0"/>
                </a:spcAft>
                <a:defRPr>
                  <a:solidFill>
                    <a:schemeClr val="tx1"/>
                  </a:solidFill>
                  <a:latin typeface="Arial" panose="020B0604020202020204" pitchFamily="34" charset="0"/>
                </a:defRPr>
              </a:lvl7pPr>
              <a:lvl8pPr marL="3429000" indent="-228600" defTabSz="609600" eaLnBrk="0" fontAlgn="base" hangingPunct="0">
                <a:spcBef>
                  <a:spcPct val="0"/>
                </a:spcBef>
                <a:spcAft>
                  <a:spcPct val="0"/>
                </a:spcAft>
                <a:defRPr>
                  <a:solidFill>
                    <a:schemeClr val="tx1"/>
                  </a:solidFill>
                  <a:latin typeface="Arial" panose="020B0604020202020204" pitchFamily="34" charset="0"/>
                </a:defRPr>
              </a:lvl8pPr>
              <a:lvl9pPr marL="3886200" indent="-228600" defTabSz="609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609600" eaLnBrk="1" fontAlgn="base" latinLnBrk="0" hangingPunct="1">
                <a:lnSpc>
                  <a:spcPct val="100000"/>
                </a:lnSpc>
                <a:spcBef>
                  <a:spcPct val="0"/>
                </a:spcBef>
                <a:spcAft>
                  <a:spcPct val="0"/>
                </a:spcAft>
                <a:buClrTx/>
                <a:buSzTx/>
                <a:buFontTx/>
                <a:buNone/>
                <a:tabLst/>
                <a:defRPr/>
              </a:pPr>
              <a:r>
                <a:rPr kumimoji="1" lang="en-HK" altLang="zh-CN" sz="1200" b="1" i="0" u="none" strike="noStrike" kern="0" cap="none" spc="0" normalizeH="0" baseline="0" noProof="0" dirty="0">
                  <a:ln>
                    <a:noFill/>
                  </a:ln>
                  <a:solidFill>
                    <a:srgbClr val="FFFFFF"/>
                  </a:solidFill>
                  <a:effectLst/>
                  <a:uLnTx/>
                  <a:uFillTx/>
                  <a:latin typeface="Century Gothic" panose="020B0502020202020204" pitchFamily="34" charset="0"/>
                  <a:ea typeface="Microsoft YaHei" panose="020B0503020204020204" pitchFamily="34" charset="-122"/>
                </a:rPr>
                <a:t>HKU-Feng</a:t>
              </a:r>
              <a:endParaRPr kumimoji="1" lang="en-US" altLang="zh-CN" sz="1200" b="1" i="0" u="none" strike="noStrike" kern="0" cap="none" spc="0" normalizeH="0" baseline="0" noProof="0" dirty="0">
                <a:ln>
                  <a:noFill/>
                </a:ln>
                <a:solidFill>
                  <a:srgbClr val="FFFFFF"/>
                </a:solidFill>
                <a:effectLst/>
                <a:uLnTx/>
                <a:uFillTx/>
                <a:latin typeface="Century Gothic" panose="020B0502020202020204" pitchFamily="34" charset="0"/>
                <a:ea typeface="Microsoft YaHei" panose="020B0503020204020204" pitchFamily="34" charset="-122"/>
              </a:endParaRPr>
            </a:p>
          </p:txBody>
        </p:sp>
        <p:pic>
          <p:nvPicPr>
            <p:cNvPr id="56" name="图片 88">
              <a:extLst>
                <a:ext uri="{FF2B5EF4-FFF2-40B4-BE49-F238E27FC236}">
                  <a16:creationId xmlns:a16="http://schemas.microsoft.com/office/drawing/2014/main" id="{D987CB4E-BC20-407E-9E39-637D90A4E9ED}"/>
                </a:ext>
              </a:extLst>
            </p:cNvPr>
            <p:cNvPicPr>
              <a:picLocks noChangeAspect="1"/>
            </p:cNvPicPr>
            <p:nvPr/>
          </p:nvPicPr>
          <p:blipFill>
            <a:blip r:embed="rId8" cstate="print"/>
            <a:stretch>
              <a:fillRect/>
            </a:stretch>
          </p:blipFill>
          <p:spPr>
            <a:xfrm>
              <a:off x="8006302" y="3229831"/>
              <a:ext cx="613629" cy="613629"/>
            </a:xfrm>
            <a:prstGeom prst="ellipse">
              <a:avLst/>
            </a:prstGeom>
            <a:ln w="76200">
              <a:solidFill>
                <a:srgbClr val="3DB76E">
                  <a:lumMod val="50000"/>
                </a:srgbClr>
              </a:solidFill>
            </a:ln>
            <a:effectLst>
              <a:innerShdw blurRad="63500" dist="38100" dir="16200000">
                <a:prstClr val="black">
                  <a:alpha val="50000"/>
                </a:prstClr>
              </a:innerShdw>
            </a:effectLst>
          </p:spPr>
        </p:pic>
      </p:grpSp>
      <p:grpSp>
        <p:nvGrpSpPr>
          <p:cNvPr id="57" name="组 99">
            <a:extLst>
              <a:ext uri="{FF2B5EF4-FFF2-40B4-BE49-F238E27FC236}">
                <a16:creationId xmlns:a16="http://schemas.microsoft.com/office/drawing/2014/main" id="{B5230475-1DF1-443F-B2F6-8D11CF7B9784}"/>
              </a:ext>
            </a:extLst>
          </p:cNvPr>
          <p:cNvGrpSpPr>
            <a:grpSpLocks/>
          </p:cNvGrpSpPr>
          <p:nvPr/>
        </p:nvGrpSpPr>
        <p:grpSpPr bwMode="auto">
          <a:xfrm>
            <a:off x="1774825" y="3309937"/>
            <a:ext cx="1339850" cy="725488"/>
            <a:chOff x="537716" y="4585552"/>
            <a:chExt cx="1848281" cy="1008417"/>
          </a:xfrm>
        </p:grpSpPr>
        <p:sp>
          <p:nvSpPr>
            <p:cNvPr id="58" name="圆角矩形 19">
              <a:extLst>
                <a:ext uri="{FF2B5EF4-FFF2-40B4-BE49-F238E27FC236}">
                  <a16:creationId xmlns:a16="http://schemas.microsoft.com/office/drawing/2014/main" id="{FE1E24A4-0E14-42DA-83B0-7070F9D50A05}"/>
                </a:ext>
              </a:extLst>
            </p:cNvPr>
            <p:cNvSpPr>
              <a:spLocks noChangeArrowheads="1"/>
            </p:cNvSpPr>
            <p:nvPr/>
          </p:nvSpPr>
          <p:spPr bwMode="auto">
            <a:xfrm>
              <a:off x="537716" y="4585552"/>
              <a:ext cx="1660247" cy="900579"/>
            </a:xfrm>
            <a:prstGeom prst="roundRect">
              <a:avLst>
                <a:gd name="adj" fmla="val 10000"/>
              </a:avLst>
            </a:prstGeom>
            <a:solidFill>
              <a:srgbClr val="7A4607"/>
            </a:solidFill>
            <a:ln w="25400" algn="ctr">
              <a:solidFill>
                <a:srgbClr val="F28C1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HK"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9" name="任意形状 20">
              <a:extLst>
                <a:ext uri="{FF2B5EF4-FFF2-40B4-BE49-F238E27FC236}">
                  <a16:creationId xmlns:a16="http://schemas.microsoft.com/office/drawing/2014/main" id="{638E1441-D6D1-4570-8F79-B2A4D65D3E85}"/>
                </a:ext>
              </a:extLst>
            </p:cNvPr>
            <p:cNvSpPr/>
            <p:nvPr/>
          </p:nvSpPr>
          <p:spPr>
            <a:xfrm>
              <a:off x="651591" y="4693676"/>
              <a:ext cx="1659949" cy="900293"/>
            </a:xfrm>
            <a:custGeom>
              <a:avLst/>
              <a:gdLst>
                <a:gd name="connsiteX0" fmla="*/ 0 w 1660247"/>
                <a:gd name="connsiteY0" fmla="*/ 90058 h 900579"/>
                <a:gd name="connsiteX1" fmla="*/ 90058 w 1660247"/>
                <a:gd name="connsiteY1" fmla="*/ 0 h 900579"/>
                <a:gd name="connsiteX2" fmla="*/ 1570189 w 1660247"/>
                <a:gd name="connsiteY2" fmla="*/ 0 h 900579"/>
                <a:gd name="connsiteX3" fmla="*/ 1660247 w 1660247"/>
                <a:gd name="connsiteY3" fmla="*/ 90058 h 900579"/>
                <a:gd name="connsiteX4" fmla="*/ 1660247 w 1660247"/>
                <a:gd name="connsiteY4" fmla="*/ 810521 h 900579"/>
                <a:gd name="connsiteX5" fmla="*/ 1570189 w 1660247"/>
                <a:gd name="connsiteY5" fmla="*/ 900579 h 900579"/>
                <a:gd name="connsiteX6" fmla="*/ 90058 w 1660247"/>
                <a:gd name="connsiteY6" fmla="*/ 900579 h 900579"/>
                <a:gd name="connsiteX7" fmla="*/ 0 w 1660247"/>
                <a:gd name="connsiteY7" fmla="*/ 810521 h 900579"/>
                <a:gd name="connsiteX8" fmla="*/ 0 w 1660247"/>
                <a:gd name="connsiteY8" fmla="*/ 90058 h 90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247" h="900579">
                  <a:moveTo>
                    <a:pt x="0" y="90058"/>
                  </a:moveTo>
                  <a:cubicBezTo>
                    <a:pt x="0" y="40320"/>
                    <a:pt x="40320" y="0"/>
                    <a:pt x="90058" y="0"/>
                  </a:cubicBezTo>
                  <a:lnTo>
                    <a:pt x="1570189" y="0"/>
                  </a:lnTo>
                  <a:cubicBezTo>
                    <a:pt x="1619927" y="0"/>
                    <a:pt x="1660247" y="40320"/>
                    <a:pt x="1660247" y="90058"/>
                  </a:cubicBezTo>
                  <a:lnTo>
                    <a:pt x="1660247" y="810521"/>
                  </a:lnTo>
                  <a:cubicBezTo>
                    <a:pt x="1660247" y="860259"/>
                    <a:pt x="1619927" y="900579"/>
                    <a:pt x="1570189" y="900579"/>
                  </a:cubicBezTo>
                  <a:lnTo>
                    <a:pt x="90058" y="900579"/>
                  </a:lnTo>
                  <a:cubicBezTo>
                    <a:pt x="40320" y="900579"/>
                    <a:pt x="0" y="860259"/>
                    <a:pt x="0" y="810521"/>
                  </a:cubicBezTo>
                  <a:lnTo>
                    <a:pt x="0" y="90058"/>
                  </a:lnTo>
                  <a:close/>
                </a:path>
              </a:pathLst>
            </a:custGeom>
            <a:solidFill>
              <a:srgbClr val="F28C10"/>
            </a:solidFill>
            <a:ln w="25400" cap="flat" cmpd="sng" algn="ctr">
              <a:solidFill>
                <a:srgbClr val="F28C10">
                  <a:lumMod val="50000"/>
                </a:srgbClr>
              </a:solidFill>
              <a:prstDash val="solid"/>
            </a:ln>
            <a:effectLst/>
          </p:spPr>
          <p:txBody>
            <a:bodyPr lIns="68287" tIns="68287" rIns="68287" bIns="68287"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1100" b="0" i="0" u="none" strike="noStrike" kern="0" cap="none" spc="0" normalizeH="0" baseline="0" noProof="0" dirty="0">
                <a:ln>
                  <a:noFill/>
                </a:ln>
                <a:solidFill>
                  <a:srgbClr val="000000">
                    <a:hueOff val="0"/>
                    <a:satOff val="0"/>
                    <a:lumOff val="0"/>
                    <a:alphaOff val="0"/>
                  </a:srgbClr>
                </a:solidFill>
                <a:effectLst/>
                <a:uLnTx/>
                <a:uFillTx/>
                <a:latin typeface="Century Gothic"/>
                <a:ea typeface="微软雅黑"/>
              </a:endParaRPr>
            </a:p>
          </p:txBody>
        </p:sp>
        <p:sp>
          <p:nvSpPr>
            <p:cNvPr id="60" name="文本框 50">
              <a:extLst>
                <a:ext uri="{FF2B5EF4-FFF2-40B4-BE49-F238E27FC236}">
                  <a16:creationId xmlns:a16="http://schemas.microsoft.com/office/drawing/2014/main" id="{D9B359BB-7FE5-44C1-9BAB-A919DCF8BD0E}"/>
                </a:ext>
              </a:extLst>
            </p:cNvPr>
            <p:cNvSpPr txBox="1">
              <a:spLocks noChangeArrowheads="1"/>
            </p:cNvSpPr>
            <p:nvPr/>
          </p:nvSpPr>
          <p:spPr bwMode="auto">
            <a:xfrm>
              <a:off x="1358932" y="4870204"/>
              <a:ext cx="983267" cy="42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09600">
                <a:defRPr>
                  <a:solidFill>
                    <a:schemeClr val="tx1"/>
                  </a:solidFill>
                  <a:latin typeface="Arial" panose="020B0604020202020204" pitchFamily="34" charset="0"/>
                </a:defRPr>
              </a:lvl1pPr>
              <a:lvl2pPr marL="742950" indent="-285750" defTabSz="609600">
                <a:defRPr>
                  <a:solidFill>
                    <a:schemeClr val="tx1"/>
                  </a:solidFill>
                  <a:latin typeface="Arial" panose="020B0604020202020204" pitchFamily="34" charset="0"/>
                </a:defRPr>
              </a:lvl2pPr>
              <a:lvl3pPr marL="1143000" indent="-228600" defTabSz="609600">
                <a:defRPr>
                  <a:solidFill>
                    <a:schemeClr val="tx1"/>
                  </a:solidFill>
                  <a:latin typeface="Arial" panose="020B0604020202020204" pitchFamily="34" charset="0"/>
                </a:defRPr>
              </a:lvl3pPr>
              <a:lvl4pPr marL="1600200" indent="-228600" defTabSz="609600">
                <a:defRPr>
                  <a:solidFill>
                    <a:schemeClr val="tx1"/>
                  </a:solidFill>
                  <a:latin typeface="Arial" panose="020B0604020202020204" pitchFamily="34" charset="0"/>
                </a:defRPr>
              </a:lvl4pPr>
              <a:lvl5pPr marL="2057400" indent="-228600" defTabSz="609600">
                <a:defRPr>
                  <a:solidFill>
                    <a:schemeClr val="tx1"/>
                  </a:solidFill>
                  <a:latin typeface="Arial" panose="020B0604020202020204" pitchFamily="34" charset="0"/>
                </a:defRPr>
              </a:lvl5pPr>
              <a:lvl6pPr marL="2514600" indent="-228600" defTabSz="609600" eaLnBrk="0" fontAlgn="base" hangingPunct="0">
                <a:spcBef>
                  <a:spcPct val="0"/>
                </a:spcBef>
                <a:spcAft>
                  <a:spcPct val="0"/>
                </a:spcAft>
                <a:defRPr>
                  <a:solidFill>
                    <a:schemeClr val="tx1"/>
                  </a:solidFill>
                  <a:latin typeface="Arial" panose="020B0604020202020204" pitchFamily="34" charset="0"/>
                </a:defRPr>
              </a:lvl6pPr>
              <a:lvl7pPr marL="2971800" indent="-228600" defTabSz="609600" eaLnBrk="0" fontAlgn="base" hangingPunct="0">
                <a:spcBef>
                  <a:spcPct val="0"/>
                </a:spcBef>
                <a:spcAft>
                  <a:spcPct val="0"/>
                </a:spcAft>
                <a:defRPr>
                  <a:solidFill>
                    <a:schemeClr val="tx1"/>
                  </a:solidFill>
                  <a:latin typeface="Arial" panose="020B0604020202020204" pitchFamily="34" charset="0"/>
                </a:defRPr>
              </a:lvl7pPr>
              <a:lvl8pPr marL="3429000" indent="-228600" defTabSz="609600" eaLnBrk="0" fontAlgn="base" hangingPunct="0">
                <a:spcBef>
                  <a:spcPct val="0"/>
                </a:spcBef>
                <a:spcAft>
                  <a:spcPct val="0"/>
                </a:spcAft>
                <a:defRPr>
                  <a:solidFill>
                    <a:schemeClr val="tx1"/>
                  </a:solidFill>
                  <a:latin typeface="Arial" panose="020B0604020202020204" pitchFamily="34" charset="0"/>
                </a:defRPr>
              </a:lvl8pPr>
              <a:lvl9pPr marL="3886200" indent="-228600" defTabSz="609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609600" eaLnBrk="1" fontAlgn="base" latinLnBrk="0" hangingPunct="1">
                <a:lnSpc>
                  <a:spcPct val="100000"/>
                </a:lnSpc>
                <a:spcBef>
                  <a:spcPct val="0"/>
                </a:spcBef>
                <a:spcAft>
                  <a:spcPct val="0"/>
                </a:spcAft>
                <a:buClrTx/>
                <a:buSzTx/>
                <a:buFontTx/>
                <a:buNone/>
                <a:tabLst/>
                <a:defRPr/>
              </a:pPr>
              <a:r>
                <a:rPr kumimoji="1" lang="en-HK" altLang="zh-CN" sz="1000" b="1" i="0" u="none" strike="noStrike" kern="0" cap="none" spc="0" normalizeH="0" baseline="0" noProof="0" dirty="0">
                  <a:ln>
                    <a:noFill/>
                  </a:ln>
                  <a:solidFill>
                    <a:srgbClr val="FFFFFF"/>
                  </a:solidFill>
                  <a:effectLst/>
                  <a:uLnTx/>
                  <a:uFillTx/>
                  <a:latin typeface="Century Gothic" panose="020B0502020202020204" pitchFamily="34" charset="0"/>
                  <a:ea typeface="Microsoft YaHei" panose="020B0503020204020204" pitchFamily="34" charset="-122"/>
                </a:rPr>
                <a:t>Co-PI</a:t>
              </a:r>
              <a:endParaRPr kumimoji="1" lang="en-US" altLang="zh-CN" sz="1000" b="1" i="0" u="none" strike="noStrike" kern="0" cap="none" spc="0" normalizeH="0" baseline="0" noProof="0" dirty="0">
                <a:ln>
                  <a:noFill/>
                </a:ln>
                <a:solidFill>
                  <a:srgbClr val="FFFFFF"/>
                </a:solidFill>
                <a:effectLst/>
                <a:uLnTx/>
                <a:uFillTx/>
                <a:latin typeface="Century Gothic" panose="020B0502020202020204" pitchFamily="34" charset="0"/>
                <a:ea typeface="Microsoft YaHei" panose="020B0503020204020204" pitchFamily="34" charset="-122"/>
              </a:endParaRPr>
            </a:p>
          </p:txBody>
        </p:sp>
        <p:sp>
          <p:nvSpPr>
            <p:cNvPr id="61" name="文本框 51">
              <a:extLst>
                <a:ext uri="{FF2B5EF4-FFF2-40B4-BE49-F238E27FC236}">
                  <a16:creationId xmlns:a16="http://schemas.microsoft.com/office/drawing/2014/main" id="{87904ABE-E4B9-42A4-B6D9-6DA3B9611A90}"/>
                </a:ext>
              </a:extLst>
            </p:cNvPr>
            <p:cNvSpPr txBox="1"/>
            <p:nvPr/>
          </p:nvSpPr>
          <p:spPr>
            <a:xfrm>
              <a:off x="1337033" y="5183541"/>
              <a:ext cx="1048964" cy="297890"/>
            </a:xfrm>
            <a:prstGeom prst="rect">
              <a:avLst/>
            </a:prstGeom>
            <a:noFill/>
          </p:spPr>
          <p:txBody>
            <a:bodyPr>
              <a:spAutoFit/>
            </a:bodyPr>
            <a:lstStyle/>
            <a:p>
              <a:pPr marL="0" marR="0" lvl="0" indent="0" defTabSz="609630" eaLnBrk="1" fontAlgn="auto" latinLnBrk="0" hangingPunct="1">
                <a:lnSpc>
                  <a:spcPct val="100000"/>
                </a:lnSpc>
                <a:spcBef>
                  <a:spcPts val="0"/>
                </a:spcBef>
                <a:spcAft>
                  <a:spcPts val="0"/>
                </a:spcAft>
                <a:buClrTx/>
                <a:buSzTx/>
                <a:buFontTx/>
                <a:buNone/>
                <a:tabLst/>
                <a:defRPr/>
              </a:pPr>
              <a:r>
                <a:rPr kumimoji="1" lang="en-US" altLang="zh-CN" sz="800" b="1" i="0" u="none" strike="noStrike" kern="0" cap="none" spc="0" normalizeH="0" baseline="0" noProof="0" dirty="0">
                  <a:ln>
                    <a:noFill/>
                  </a:ln>
                  <a:solidFill>
                    <a:srgbClr val="FFFFFF"/>
                  </a:solidFill>
                  <a:effectLst/>
                  <a:uLnTx/>
                  <a:uFillTx/>
                  <a:latin typeface="Century Gothic"/>
                  <a:ea typeface="微软雅黑"/>
                </a:rPr>
                <a:t>Ir. K.L.TAM</a:t>
              </a:r>
            </a:p>
          </p:txBody>
        </p:sp>
        <p:pic>
          <p:nvPicPr>
            <p:cNvPr id="62" name="图片 90">
              <a:extLst>
                <a:ext uri="{FF2B5EF4-FFF2-40B4-BE49-F238E27FC236}">
                  <a16:creationId xmlns:a16="http://schemas.microsoft.com/office/drawing/2014/main" id="{BA86A900-BAC5-4CAD-8F23-401C2977BAB2}"/>
                </a:ext>
              </a:extLst>
            </p:cNvPr>
            <p:cNvPicPr>
              <a:picLocks noChangeAspect="1"/>
            </p:cNvPicPr>
            <p:nvPr/>
          </p:nvPicPr>
          <p:blipFill>
            <a:blip r:embed="rId9" cstate="print"/>
            <a:stretch>
              <a:fillRect/>
            </a:stretch>
          </p:blipFill>
          <p:spPr>
            <a:xfrm>
              <a:off x="731793" y="4855110"/>
              <a:ext cx="615079" cy="615079"/>
            </a:xfrm>
            <a:prstGeom prst="ellipse">
              <a:avLst/>
            </a:prstGeom>
            <a:ln w="38100">
              <a:solidFill>
                <a:srgbClr val="F28C10">
                  <a:lumMod val="50000"/>
                </a:srgbClr>
              </a:solidFill>
            </a:ln>
            <a:effectLst>
              <a:innerShdw blurRad="63500" dist="38100" dir="16200000">
                <a:prstClr val="black">
                  <a:alpha val="50000"/>
                </a:prstClr>
              </a:innerShdw>
            </a:effectLst>
          </p:spPr>
        </p:pic>
      </p:grpSp>
      <p:grpSp>
        <p:nvGrpSpPr>
          <p:cNvPr id="63" name="组 97">
            <a:extLst>
              <a:ext uri="{FF2B5EF4-FFF2-40B4-BE49-F238E27FC236}">
                <a16:creationId xmlns:a16="http://schemas.microsoft.com/office/drawing/2014/main" id="{7AEE9C31-E520-40F1-A36B-0A0D3930CA9C}"/>
              </a:ext>
            </a:extLst>
          </p:cNvPr>
          <p:cNvGrpSpPr>
            <a:grpSpLocks/>
          </p:cNvGrpSpPr>
          <p:nvPr/>
        </p:nvGrpSpPr>
        <p:grpSpPr bwMode="auto">
          <a:xfrm>
            <a:off x="5103813" y="4516437"/>
            <a:ext cx="1171575" cy="652463"/>
            <a:chOff x="4312265" y="4585552"/>
            <a:chExt cx="1812259" cy="1008417"/>
          </a:xfrm>
        </p:grpSpPr>
        <p:sp>
          <p:nvSpPr>
            <p:cNvPr id="64" name="圆角矩形 23">
              <a:extLst>
                <a:ext uri="{FF2B5EF4-FFF2-40B4-BE49-F238E27FC236}">
                  <a16:creationId xmlns:a16="http://schemas.microsoft.com/office/drawing/2014/main" id="{6A3B2C79-6D7E-4241-88D3-5AB4A08E7B85}"/>
                </a:ext>
              </a:extLst>
            </p:cNvPr>
            <p:cNvSpPr>
              <a:spLocks noChangeArrowheads="1"/>
            </p:cNvSpPr>
            <p:nvPr/>
          </p:nvSpPr>
          <p:spPr bwMode="auto">
            <a:xfrm>
              <a:off x="4312265" y="4585552"/>
              <a:ext cx="1660247" cy="900579"/>
            </a:xfrm>
            <a:prstGeom prst="roundRect">
              <a:avLst>
                <a:gd name="adj" fmla="val 10000"/>
              </a:avLst>
            </a:prstGeom>
            <a:solidFill>
              <a:srgbClr val="671513"/>
            </a:solidFill>
            <a:ln w="25400" algn="ctr">
              <a:solidFill>
                <a:srgbClr val="CE2A25"/>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HK"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65" name="任意形状 24">
              <a:extLst>
                <a:ext uri="{FF2B5EF4-FFF2-40B4-BE49-F238E27FC236}">
                  <a16:creationId xmlns:a16="http://schemas.microsoft.com/office/drawing/2014/main" id="{2F1CFCDC-952E-4B41-A62F-80973516B76B}"/>
                </a:ext>
              </a:extLst>
            </p:cNvPr>
            <p:cNvSpPr/>
            <p:nvPr/>
          </p:nvSpPr>
          <p:spPr>
            <a:xfrm>
              <a:off x="4425224" y="4693509"/>
              <a:ext cx="1660010" cy="900460"/>
            </a:xfrm>
            <a:custGeom>
              <a:avLst/>
              <a:gdLst>
                <a:gd name="connsiteX0" fmla="*/ 0 w 1660247"/>
                <a:gd name="connsiteY0" fmla="*/ 90058 h 900579"/>
                <a:gd name="connsiteX1" fmla="*/ 90058 w 1660247"/>
                <a:gd name="connsiteY1" fmla="*/ 0 h 900579"/>
                <a:gd name="connsiteX2" fmla="*/ 1570189 w 1660247"/>
                <a:gd name="connsiteY2" fmla="*/ 0 h 900579"/>
                <a:gd name="connsiteX3" fmla="*/ 1660247 w 1660247"/>
                <a:gd name="connsiteY3" fmla="*/ 90058 h 900579"/>
                <a:gd name="connsiteX4" fmla="*/ 1660247 w 1660247"/>
                <a:gd name="connsiteY4" fmla="*/ 810521 h 900579"/>
                <a:gd name="connsiteX5" fmla="*/ 1570189 w 1660247"/>
                <a:gd name="connsiteY5" fmla="*/ 900579 h 900579"/>
                <a:gd name="connsiteX6" fmla="*/ 90058 w 1660247"/>
                <a:gd name="connsiteY6" fmla="*/ 900579 h 900579"/>
                <a:gd name="connsiteX7" fmla="*/ 0 w 1660247"/>
                <a:gd name="connsiteY7" fmla="*/ 810521 h 900579"/>
                <a:gd name="connsiteX8" fmla="*/ 0 w 1660247"/>
                <a:gd name="connsiteY8" fmla="*/ 90058 h 90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247" h="900579">
                  <a:moveTo>
                    <a:pt x="0" y="90058"/>
                  </a:moveTo>
                  <a:cubicBezTo>
                    <a:pt x="0" y="40320"/>
                    <a:pt x="40320" y="0"/>
                    <a:pt x="90058" y="0"/>
                  </a:cubicBezTo>
                  <a:lnTo>
                    <a:pt x="1570189" y="0"/>
                  </a:lnTo>
                  <a:cubicBezTo>
                    <a:pt x="1619927" y="0"/>
                    <a:pt x="1660247" y="40320"/>
                    <a:pt x="1660247" y="90058"/>
                  </a:cubicBezTo>
                  <a:lnTo>
                    <a:pt x="1660247" y="810521"/>
                  </a:lnTo>
                  <a:cubicBezTo>
                    <a:pt x="1660247" y="860259"/>
                    <a:pt x="1619927" y="900579"/>
                    <a:pt x="1570189" y="900579"/>
                  </a:cubicBezTo>
                  <a:lnTo>
                    <a:pt x="90058" y="900579"/>
                  </a:lnTo>
                  <a:cubicBezTo>
                    <a:pt x="40320" y="900579"/>
                    <a:pt x="0" y="860259"/>
                    <a:pt x="0" y="810521"/>
                  </a:cubicBezTo>
                  <a:lnTo>
                    <a:pt x="0" y="90058"/>
                  </a:lnTo>
                  <a:close/>
                </a:path>
              </a:pathLst>
            </a:custGeom>
            <a:solidFill>
              <a:srgbClr val="CE2A25"/>
            </a:solidFill>
            <a:ln w="25400" cap="flat" cmpd="sng" algn="ctr">
              <a:solidFill>
                <a:srgbClr val="CE2A25">
                  <a:lumMod val="50000"/>
                </a:srgbClr>
              </a:solidFill>
              <a:prstDash val="solid"/>
            </a:ln>
            <a:effectLst/>
          </p:spPr>
          <p:txBody>
            <a:bodyPr lIns="174967" tIns="174967" rIns="174967" bIns="174967" spcCol="1270" anchor="ctr"/>
            <a:lstStyle/>
            <a:p>
              <a:pPr marL="0" marR="0" lvl="0" indent="0" algn="ctr" defTabSz="1733550" eaLnBrk="1" fontAlgn="auto" latinLnBrk="0" hangingPunct="1">
                <a:lnSpc>
                  <a:spcPct val="90000"/>
                </a:lnSpc>
                <a:spcBef>
                  <a:spcPts val="0"/>
                </a:spcBef>
                <a:spcAft>
                  <a:spcPct val="35000"/>
                </a:spcAft>
                <a:buClrTx/>
                <a:buSzTx/>
                <a:buFontTx/>
                <a:buNone/>
                <a:tabLst/>
                <a:defRPr/>
              </a:pPr>
              <a:endParaRPr kumimoji="0" lang="zh-CN" altLang="en-US" sz="3900" b="0" i="0" u="none" strike="noStrike" kern="0" cap="none" spc="0" normalizeH="0" baseline="0" noProof="0" dirty="0">
                <a:ln>
                  <a:noFill/>
                </a:ln>
                <a:solidFill>
                  <a:srgbClr val="000000">
                    <a:hueOff val="0"/>
                    <a:satOff val="0"/>
                    <a:lumOff val="0"/>
                    <a:alphaOff val="0"/>
                  </a:srgbClr>
                </a:solidFill>
                <a:effectLst/>
                <a:uLnTx/>
                <a:uFillTx/>
                <a:latin typeface="Century Gothic"/>
                <a:ea typeface="微软雅黑"/>
              </a:endParaRPr>
            </a:p>
          </p:txBody>
        </p:sp>
        <p:grpSp>
          <p:nvGrpSpPr>
            <p:cNvPr id="66" name="组 58">
              <a:extLst>
                <a:ext uri="{FF2B5EF4-FFF2-40B4-BE49-F238E27FC236}">
                  <a16:creationId xmlns:a16="http://schemas.microsoft.com/office/drawing/2014/main" id="{E48087F9-445D-4FE7-9868-A32F21B1A541}"/>
                </a:ext>
              </a:extLst>
            </p:cNvPr>
            <p:cNvGrpSpPr>
              <a:grpSpLocks/>
            </p:cNvGrpSpPr>
            <p:nvPr/>
          </p:nvGrpSpPr>
          <p:grpSpPr bwMode="auto">
            <a:xfrm>
              <a:off x="4972365" y="4777330"/>
              <a:ext cx="1152159" cy="700940"/>
              <a:chOff x="975282" y="3452141"/>
              <a:chExt cx="864119" cy="525704"/>
            </a:xfrm>
          </p:grpSpPr>
          <p:sp>
            <p:nvSpPr>
              <p:cNvPr id="68" name="文本框 59">
                <a:extLst>
                  <a:ext uri="{FF2B5EF4-FFF2-40B4-BE49-F238E27FC236}">
                    <a16:creationId xmlns:a16="http://schemas.microsoft.com/office/drawing/2014/main" id="{AF772C54-D4E2-4906-B23D-D2C482B1D575}"/>
                  </a:ext>
                </a:extLst>
              </p:cNvPr>
              <p:cNvSpPr txBox="1"/>
              <p:nvPr/>
            </p:nvSpPr>
            <p:spPr>
              <a:xfrm>
                <a:off x="1102711" y="3451841"/>
                <a:ext cx="736690" cy="298108"/>
              </a:xfrm>
              <a:prstGeom prst="rect">
                <a:avLst/>
              </a:prstGeom>
              <a:noFill/>
            </p:spPr>
            <p:txBody>
              <a:bodyPr>
                <a:spAutoFit/>
              </a:bodyPr>
              <a:lstStyle/>
              <a:p>
                <a:pPr marL="0" marR="0" lvl="0" indent="0" defTabSz="609630" eaLnBrk="1" fontAlgn="auto" latinLnBrk="0" hangingPunct="1">
                  <a:lnSpc>
                    <a:spcPct val="100000"/>
                  </a:lnSpc>
                  <a:spcBef>
                    <a:spcPts val="0"/>
                  </a:spcBef>
                  <a:spcAft>
                    <a:spcPts val="0"/>
                  </a:spcAft>
                  <a:buClrTx/>
                  <a:buSzTx/>
                  <a:buFontTx/>
                  <a:buNone/>
                  <a:tabLst/>
                  <a:defRPr/>
                </a:pPr>
                <a:r>
                  <a:rPr kumimoji="1" lang="en-US" altLang="zh-CN" sz="1067" b="1" i="0" u="none" strike="noStrike" kern="0" cap="none" spc="0" normalizeH="0" baseline="0" noProof="0" dirty="0">
                    <a:ln>
                      <a:noFill/>
                    </a:ln>
                    <a:solidFill>
                      <a:srgbClr val="FFFFFF"/>
                    </a:solidFill>
                    <a:effectLst/>
                    <a:uLnTx/>
                    <a:uFillTx/>
                    <a:latin typeface="Century Gothic"/>
                    <a:ea typeface="微软雅黑"/>
                  </a:rPr>
                  <a:t>PM</a:t>
                </a:r>
              </a:p>
            </p:txBody>
          </p:sp>
          <p:sp>
            <p:nvSpPr>
              <p:cNvPr id="69" name="文本框 60">
                <a:extLst>
                  <a:ext uri="{FF2B5EF4-FFF2-40B4-BE49-F238E27FC236}">
                    <a16:creationId xmlns:a16="http://schemas.microsoft.com/office/drawing/2014/main" id="{1A171058-AECB-48FD-8825-E4E22C6B070D}"/>
                  </a:ext>
                </a:extLst>
              </p:cNvPr>
              <p:cNvSpPr txBox="1"/>
              <p:nvPr/>
            </p:nvSpPr>
            <p:spPr>
              <a:xfrm>
                <a:off x="975631" y="3727867"/>
                <a:ext cx="799309" cy="250263"/>
              </a:xfrm>
              <a:prstGeom prst="rect">
                <a:avLst/>
              </a:prstGeom>
              <a:noFill/>
            </p:spPr>
            <p:txBody>
              <a:bodyPr>
                <a:spAutoFit/>
              </a:bodyPr>
              <a:lstStyle/>
              <a:p>
                <a:pPr marL="0" marR="0" lvl="0" indent="0" defTabSz="609630" eaLnBrk="1" fontAlgn="auto" latinLnBrk="0" hangingPunct="1">
                  <a:lnSpc>
                    <a:spcPct val="100000"/>
                  </a:lnSpc>
                  <a:spcBef>
                    <a:spcPts val="0"/>
                  </a:spcBef>
                  <a:spcAft>
                    <a:spcPts val="0"/>
                  </a:spcAft>
                  <a:buClrTx/>
                  <a:buSzTx/>
                  <a:buFontTx/>
                  <a:buNone/>
                  <a:tabLst/>
                  <a:defRPr/>
                </a:pPr>
                <a:r>
                  <a:rPr kumimoji="1" lang="en-US" altLang="zh-CN" sz="800" b="1" i="0" u="none" strike="noStrike" kern="0" cap="none" spc="0" normalizeH="0" baseline="0" noProof="0" dirty="0">
                    <a:ln>
                      <a:noFill/>
                    </a:ln>
                    <a:solidFill>
                      <a:srgbClr val="FFFFFF"/>
                    </a:solidFill>
                    <a:effectLst/>
                    <a:uLnTx/>
                    <a:uFillTx/>
                    <a:latin typeface="Century Gothic"/>
                    <a:ea typeface="微软雅黑"/>
                  </a:rPr>
                  <a:t>Dr. Xiao LI</a:t>
                </a:r>
              </a:p>
            </p:txBody>
          </p:sp>
        </p:grpSp>
        <p:pic>
          <p:nvPicPr>
            <p:cNvPr id="67" name="图片 92">
              <a:extLst>
                <a:ext uri="{FF2B5EF4-FFF2-40B4-BE49-F238E27FC236}">
                  <a16:creationId xmlns:a16="http://schemas.microsoft.com/office/drawing/2014/main" id="{B90A9E79-D42B-47B7-975D-1B9D83B8C6FB}"/>
                </a:ext>
              </a:extLst>
            </p:cNvPr>
            <p:cNvPicPr>
              <a:picLocks noChangeAspect="1"/>
            </p:cNvPicPr>
            <p:nvPr/>
          </p:nvPicPr>
          <p:blipFill>
            <a:blip r:embed="rId10" cstate="print"/>
            <a:stretch>
              <a:fillRect/>
            </a:stretch>
          </p:blipFill>
          <p:spPr>
            <a:xfrm>
              <a:off x="4536250" y="4855111"/>
              <a:ext cx="471994" cy="471993"/>
            </a:xfrm>
            <a:prstGeom prst="ellipse">
              <a:avLst/>
            </a:prstGeom>
            <a:ln w="38100">
              <a:solidFill>
                <a:srgbClr val="CE2A25">
                  <a:lumMod val="50000"/>
                </a:srgbClr>
              </a:solidFill>
            </a:ln>
            <a:effectLst>
              <a:innerShdw blurRad="63500" dist="38100" dir="16200000">
                <a:prstClr val="black">
                  <a:alpha val="50000"/>
                </a:prstClr>
              </a:innerShdw>
            </a:effectLst>
          </p:spPr>
        </p:pic>
      </p:grpSp>
      <p:grpSp>
        <p:nvGrpSpPr>
          <p:cNvPr id="70" name="组 75">
            <a:extLst>
              <a:ext uri="{FF2B5EF4-FFF2-40B4-BE49-F238E27FC236}">
                <a16:creationId xmlns:a16="http://schemas.microsoft.com/office/drawing/2014/main" id="{32DD1130-2427-4F3E-92C9-AFBCBD2E8EBE}"/>
              </a:ext>
            </a:extLst>
          </p:cNvPr>
          <p:cNvGrpSpPr>
            <a:grpSpLocks/>
          </p:cNvGrpSpPr>
          <p:nvPr/>
        </p:nvGrpSpPr>
        <p:grpSpPr bwMode="auto">
          <a:xfrm>
            <a:off x="4102100" y="5462587"/>
            <a:ext cx="1446213" cy="604838"/>
            <a:chOff x="9974087" y="4585552"/>
            <a:chExt cx="1773762" cy="1008419"/>
          </a:xfrm>
        </p:grpSpPr>
        <p:sp>
          <p:nvSpPr>
            <p:cNvPr id="71" name="圆角矩形 33">
              <a:extLst>
                <a:ext uri="{FF2B5EF4-FFF2-40B4-BE49-F238E27FC236}">
                  <a16:creationId xmlns:a16="http://schemas.microsoft.com/office/drawing/2014/main" id="{5FA76C2C-3692-4CD0-B572-BE9CA8E23445}"/>
                </a:ext>
              </a:extLst>
            </p:cNvPr>
            <p:cNvSpPr>
              <a:spLocks noChangeArrowheads="1"/>
            </p:cNvSpPr>
            <p:nvPr/>
          </p:nvSpPr>
          <p:spPr bwMode="auto">
            <a:xfrm>
              <a:off x="9974087" y="4585552"/>
              <a:ext cx="1660247" cy="900579"/>
            </a:xfrm>
            <a:prstGeom prst="roundRect">
              <a:avLst>
                <a:gd name="adj" fmla="val 10000"/>
              </a:avLst>
            </a:prstGeom>
            <a:solidFill>
              <a:srgbClr val="4E223A"/>
            </a:solidFill>
            <a:ln w="25400" algn="ctr">
              <a:solidFill>
                <a:srgbClr val="9C4474"/>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HK"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72" name="任意形状 34">
              <a:extLst>
                <a:ext uri="{FF2B5EF4-FFF2-40B4-BE49-F238E27FC236}">
                  <a16:creationId xmlns:a16="http://schemas.microsoft.com/office/drawing/2014/main" id="{ACF98653-4D39-43CA-98CA-D5CFC2661992}"/>
                </a:ext>
              </a:extLst>
            </p:cNvPr>
            <p:cNvSpPr/>
            <p:nvPr/>
          </p:nvSpPr>
          <p:spPr>
            <a:xfrm>
              <a:off x="10087016" y="4694070"/>
              <a:ext cx="1660833" cy="899901"/>
            </a:xfrm>
            <a:custGeom>
              <a:avLst/>
              <a:gdLst>
                <a:gd name="connsiteX0" fmla="*/ 0 w 1660247"/>
                <a:gd name="connsiteY0" fmla="*/ 90058 h 900579"/>
                <a:gd name="connsiteX1" fmla="*/ 90058 w 1660247"/>
                <a:gd name="connsiteY1" fmla="*/ 0 h 900579"/>
                <a:gd name="connsiteX2" fmla="*/ 1570189 w 1660247"/>
                <a:gd name="connsiteY2" fmla="*/ 0 h 900579"/>
                <a:gd name="connsiteX3" fmla="*/ 1660247 w 1660247"/>
                <a:gd name="connsiteY3" fmla="*/ 90058 h 900579"/>
                <a:gd name="connsiteX4" fmla="*/ 1660247 w 1660247"/>
                <a:gd name="connsiteY4" fmla="*/ 810521 h 900579"/>
                <a:gd name="connsiteX5" fmla="*/ 1570189 w 1660247"/>
                <a:gd name="connsiteY5" fmla="*/ 900579 h 900579"/>
                <a:gd name="connsiteX6" fmla="*/ 90058 w 1660247"/>
                <a:gd name="connsiteY6" fmla="*/ 900579 h 900579"/>
                <a:gd name="connsiteX7" fmla="*/ 0 w 1660247"/>
                <a:gd name="connsiteY7" fmla="*/ 810521 h 900579"/>
                <a:gd name="connsiteX8" fmla="*/ 0 w 1660247"/>
                <a:gd name="connsiteY8" fmla="*/ 90058 h 90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247" h="900579">
                  <a:moveTo>
                    <a:pt x="0" y="90058"/>
                  </a:moveTo>
                  <a:cubicBezTo>
                    <a:pt x="0" y="40320"/>
                    <a:pt x="40320" y="0"/>
                    <a:pt x="90058" y="0"/>
                  </a:cubicBezTo>
                  <a:lnTo>
                    <a:pt x="1570189" y="0"/>
                  </a:lnTo>
                  <a:cubicBezTo>
                    <a:pt x="1619927" y="0"/>
                    <a:pt x="1660247" y="40320"/>
                    <a:pt x="1660247" y="90058"/>
                  </a:cubicBezTo>
                  <a:lnTo>
                    <a:pt x="1660247" y="810521"/>
                  </a:lnTo>
                  <a:cubicBezTo>
                    <a:pt x="1660247" y="860259"/>
                    <a:pt x="1619927" y="900579"/>
                    <a:pt x="1570189" y="900579"/>
                  </a:cubicBezTo>
                  <a:lnTo>
                    <a:pt x="90058" y="900579"/>
                  </a:lnTo>
                  <a:cubicBezTo>
                    <a:pt x="40320" y="900579"/>
                    <a:pt x="0" y="860259"/>
                    <a:pt x="0" y="810521"/>
                  </a:cubicBezTo>
                  <a:lnTo>
                    <a:pt x="0" y="90058"/>
                  </a:lnTo>
                  <a:close/>
                </a:path>
              </a:pathLst>
            </a:custGeom>
            <a:solidFill>
              <a:srgbClr val="9C4474"/>
            </a:solidFill>
            <a:ln w="25400" cap="flat" cmpd="sng" algn="ctr">
              <a:solidFill>
                <a:srgbClr val="4E223A"/>
              </a:solidFill>
              <a:prstDash val="solid"/>
            </a:ln>
            <a:effectLst/>
          </p:spPr>
          <p:txBody>
            <a:bodyPr lIns="174967" tIns="174967" rIns="174967" bIns="174967" spcCol="1270" anchor="ctr"/>
            <a:lstStyle/>
            <a:p>
              <a:pPr marL="0" marR="0" lvl="0" indent="0" algn="ctr" defTabSz="1733550" eaLnBrk="1" fontAlgn="auto" latinLnBrk="0" hangingPunct="1">
                <a:lnSpc>
                  <a:spcPct val="90000"/>
                </a:lnSpc>
                <a:spcBef>
                  <a:spcPts val="0"/>
                </a:spcBef>
                <a:spcAft>
                  <a:spcPct val="35000"/>
                </a:spcAft>
                <a:buClrTx/>
                <a:buSzTx/>
                <a:buFontTx/>
                <a:buNone/>
                <a:tabLst/>
                <a:defRPr/>
              </a:pPr>
              <a:endParaRPr kumimoji="0" lang="zh-CN" altLang="en-US" sz="3900" b="0" i="0" u="none" strike="noStrike" kern="0" cap="none" spc="0" normalizeH="0" baseline="0" noProof="0">
                <a:ln>
                  <a:noFill/>
                </a:ln>
                <a:solidFill>
                  <a:srgbClr val="000000">
                    <a:hueOff val="0"/>
                    <a:satOff val="0"/>
                    <a:lumOff val="0"/>
                    <a:alphaOff val="0"/>
                  </a:srgbClr>
                </a:solidFill>
                <a:effectLst/>
                <a:uLnTx/>
                <a:uFillTx/>
                <a:latin typeface="Century Gothic"/>
                <a:ea typeface="微软雅黑"/>
              </a:endParaRPr>
            </a:p>
          </p:txBody>
        </p:sp>
        <p:grpSp>
          <p:nvGrpSpPr>
            <p:cNvPr id="73" name="组 67">
              <a:extLst>
                <a:ext uri="{FF2B5EF4-FFF2-40B4-BE49-F238E27FC236}">
                  <a16:creationId xmlns:a16="http://schemas.microsoft.com/office/drawing/2014/main" id="{21596E58-3526-4789-8D77-63FCA4C3547B}"/>
                </a:ext>
              </a:extLst>
            </p:cNvPr>
            <p:cNvGrpSpPr>
              <a:grpSpLocks/>
            </p:cNvGrpSpPr>
            <p:nvPr/>
          </p:nvGrpSpPr>
          <p:grpSpPr bwMode="auto">
            <a:xfrm>
              <a:off x="10586223" y="4784061"/>
              <a:ext cx="1151800" cy="729752"/>
              <a:chOff x="2349473" y="3463318"/>
              <a:chExt cx="863850" cy="547314"/>
            </a:xfrm>
          </p:grpSpPr>
          <p:sp>
            <p:nvSpPr>
              <p:cNvPr id="75" name="文本框 68">
                <a:extLst>
                  <a:ext uri="{FF2B5EF4-FFF2-40B4-BE49-F238E27FC236}">
                    <a16:creationId xmlns:a16="http://schemas.microsoft.com/office/drawing/2014/main" id="{2ADAA519-9448-4562-B4EB-DB36F7FA5985}"/>
                  </a:ext>
                </a:extLst>
              </p:cNvPr>
              <p:cNvSpPr txBox="1"/>
              <p:nvPr/>
            </p:nvSpPr>
            <p:spPr>
              <a:xfrm>
                <a:off x="2391250" y="3463318"/>
                <a:ext cx="813379" cy="289821"/>
              </a:xfrm>
              <a:prstGeom prst="rect">
                <a:avLst/>
              </a:prstGeom>
              <a:noFill/>
            </p:spPr>
            <p:txBody>
              <a:bodyPr>
                <a:spAutoFit/>
              </a:bodyPr>
              <a:lstStyle/>
              <a:p>
                <a:pPr marL="0" marR="0" lvl="0" indent="0" defTabSz="609630" eaLnBrk="1" fontAlgn="auto" latinLnBrk="0" hangingPunct="1">
                  <a:lnSpc>
                    <a:spcPct val="100000"/>
                  </a:lnSpc>
                  <a:spcBef>
                    <a:spcPts val="0"/>
                  </a:spcBef>
                  <a:spcAft>
                    <a:spcPts val="0"/>
                  </a:spcAft>
                  <a:buClrTx/>
                  <a:buSzTx/>
                  <a:buFontTx/>
                  <a:buNone/>
                  <a:tabLst/>
                  <a:defRPr/>
                </a:pPr>
                <a:r>
                  <a:rPr kumimoji="1" lang="en-US" altLang="zh-CN" sz="900" b="1" i="0" u="none" strike="noStrike" kern="0" cap="none" spc="0" normalizeH="0" baseline="0" noProof="0" dirty="0">
                    <a:ln>
                      <a:noFill/>
                    </a:ln>
                    <a:solidFill>
                      <a:srgbClr val="FFFFFF"/>
                    </a:solidFill>
                    <a:effectLst/>
                    <a:uLnTx/>
                    <a:uFillTx/>
                    <a:latin typeface="Century Gothic"/>
                    <a:ea typeface="微软雅黑"/>
                  </a:rPr>
                  <a:t>Tech Leader</a:t>
                </a:r>
              </a:p>
            </p:txBody>
          </p:sp>
          <p:sp>
            <p:nvSpPr>
              <p:cNvPr id="76" name="文本框 69">
                <a:extLst>
                  <a:ext uri="{FF2B5EF4-FFF2-40B4-BE49-F238E27FC236}">
                    <a16:creationId xmlns:a16="http://schemas.microsoft.com/office/drawing/2014/main" id="{CC01A2D8-F7B0-4A7E-9E06-5D0BE7BD897A}"/>
                  </a:ext>
                </a:extLst>
              </p:cNvPr>
              <p:cNvSpPr txBox="1"/>
              <p:nvPr/>
            </p:nvSpPr>
            <p:spPr>
              <a:xfrm>
                <a:off x="2348901" y="3741228"/>
                <a:ext cx="864489" cy="269970"/>
              </a:xfrm>
              <a:prstGeom prst="rect">
                <a:avLst/>
              </a:prstGeom>
              <a:noFill/>
            </p:spPr>
            <p:txBody>
              <a:bodyPr>
                <a:spAutoFit/>
              </a:bodyPr>
              <a:lstStyle/>
              <a:p>
                <a:pPr marL="0" marR="0" lvl="0" indent="0" defTabSz="609630" eaLnBrk="1" fontAlgn="auto" latinLnBrk="0" hangingPunct="1">
                  <a:lnSpc>
                    <a:spcPct val="100000"/>
                  </a:lnSpc>
                  <a:spcBef>
                    <a:spcPts val="0"/>
                  </a:spcBef>
                  <a:spcAft>
                    <a:spcPts val="0"/>
                  </a:spcAft>
                  <a:buClrTx/>
                  <a:buSzTx/>
                  <a:buFontTx/>
                  <a:buNone/>
                  <a:tabLst/>
                  <a:defRPr/>
                </a:pPr>
                <a:r>
                  <a:rPr kumimoji="1" lang="en-US" altLang="zh-CN" sz="800" b="1" i="0" u="none" strike="noStrike" kern="0" cap="none" spc="0" normalizeH="0" baseline="0" noProof="0" dirty="0">
                    <a:ln>
                      <a:noFill/>
                    </a:ln>
                    <a:solidFill>
                      <a:srgbClr val="FFFFFF"/>
                    </a:solidFill>
                    <a:effectLst/>
                    <a:uLnTx/>
                    <a:uFillTx/>
                    <a:latin typeface="Century Gothic"/>
                    <a:ea typeface="微软雅黑"/>
                  </a:rPr>
                  <a:t>Mr. </a:t>
                </a:r>
                <a:r>
                  <a:rPr kumimoji="1" lang="en-US" altLang="zh-CN" sz="800" b="1" i="0" u="none" strike="noStrike" kern="0" cap="none" spc="0" normalizeH="0" baseline="0" noProof="0" dirty="0" err="1">
                    <a:ln>
                      <a:noFill/>
                    </a:ln>
                    <a:solidFill>
                      <a:srgbClr val="FFFFFF"/>
                    </a:solidFill>
                    <a:effectLst/>
                    <a:uLnTx/>
                    <a:uFillTx/>
                    <a:latin typeface="Century Gothic"/>
                    <a:ea typeface="微软雅黑"/>
                  </a:rPr>
                  <a:t>Rui</a:t>
                </a:r>
                <a:r>
                  <a:rPr kumimoji="1" lang="en-US" altLang="zh-CN" sz="800" b="1" i="0" u="none" strike="noStrike" kern="0" cap="none" spc="0" normalizeH="0" baseline="0" noProof="0" dirty="0">
                    <a:ln>
                      <a:noFill/>
                    </a:ln>
                    <a:solidFill>
                      <a:srgbClr val="FFFFFF"/>
                    </a:solidFill>
                    <a:effectLst/>
                    <a:uLnTx/>
                    <a:uFillTx/>
                    <a:latin typeface="Century Gothic"/>
                    <a:ea typeface="微软雅黑"/>
                  </a:rPr>
                  <a:t> Zhao</a:t>
                </a:r>
              </a:p>
            </p:txBody>
          </p:sp>
        </p:grpSp>
        <p:pic>
          <p:nvPicPr>
            <p:cNvPr id="74" name="图片 95">
              <a:extLst>
                <a:ext uri="{FF2B5EF4-FFF2-40B4-BE49-F238E27FC236}">
                  <a16:creationId xmlns:a16="http://schemas.microsoft.com/office/drawing/2014/main" id="{A3FB0B16-30A0-4BB3-A275-DAF39E1C6489}"/>
                </a:ext>
              </a:extLst>
            </p:cNvPr>
            <p:cNvPicPr>
              <a:picLocks noChangeAspect="1"/>
            </p:cNvPicPr>
            <p:nvPr/>
          </p:nvPicPr>
          <p:blipFill>
            <a:blip r:embed="rId11" cstate="print"/>
            <a:stretch>
              <a:fillRect/>
            </a:stretch>
          </p:blipFill>
          <p:spPr>
            <a:xfrm>
              <a:off x="10173404" y="4858969"/>
              <a:ext cx="385038" cy="481625"/>
            </a:xfrm>
            <a:prstGeom prst="ellipse">
              <a:avLst/>
            </a:prstGeom>
            <a:ln w="38100">
              <a:solidFill>
                <a:srgbClr val="CE2A25">
                  <a:lumMod val="50000"/>
                </a:srgbClr>
              </a:solidFill>
            </a:ln>
            <a:effectLst>
              <a:innerShdw blurRad="63500" dist="38100" dir="16200000">
                <a:prstClr val="black">
                  <a:alpha val="50000"/>
                </a:prstClr>
              </a:innerShdw>
            </a:effectLst>
          </p:spPr>
        </p:pic>
      </p:grpSp>
      <p:sp>
        <p:nvSpPr>
          <p:cNvPr id="77" name="Oval 76">
            <a:extLst>
              <a:ext uri="{FF2B5EF4-FFF2-40B4-BE49-F238E27FC236}">
                <a16:creationId xmlns:a16="http://schemas.microsoft.com/office/drawing/2014/main" id="{4555DE18-BF9B-43FB-984A-5C2B76747424}"/>
              </a:ext>
            </a:extLst>
          </p:cNvPr>
          <p:cNvSpPr/>
          <p:nvPr/>
        </p:nvSpPr>
        <p:spPr>
          <a:xfrm>
            <a:off x="4970463" y="1406525"/>
            <a:ext cx="457200" cy="457200"/>
          </a:xfrm>
          <a:prstGeom prst="ellipse">
            <a:avLst/>
          </a:prstGeom>
          <a:solidFill>
            <a:srgbClr val="DDDDDD"/>
          </a:solidFill>
          <a:ln w="25400" cap="flat" cmpd="sng" algn="ctr">
            <a:solidFill>
              <a:srgbClr val="DDDDDD">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HK" sz="1800" b="0" i="0" u="none" strike="noStrike" kern="0" cap="none" spc="0" normalizeH="0" baseline="0" noProof="0">
              <a:ln>
                <a:noFill/>
              </a:ln>
              <a:solidFill>
                <a:prstClr val="white"/>
              </a:solidFill>
              <a:effectLst/>
              <a:uLnTx/>
              <a:uFillTx/>
              <a:latin typeface="Franklin Gothic Book" panose="020B0503020102020204"/>
              <a:ea typeface="+mn-ea"/>
              <a:cs typeface="+mn-cs"/>
            </a:endParaRPr>
          </a:p>
        </p:txBody>
      </p:sp>
      <p:pic>
        <p:nvPicPr>
          <p:cNvPr id="78" name="Picture 5" descr="Home - SMe-Plug Community">
            <a:extLst>
              <a:ext uri="{FF2B5EF4-FFF2-40B4-BE49-F238E27FC236}">
                <a16:creationId xmlns:a16="http://schemas.microsoft.com/office/drawing/2014/main" id="{CBEE75F3-61F4-4A35-9481-F6EF9ED28C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r="68806"/>
          <a:stretch>
            <a:fillRect/>
          </a:stretch>
        </p:blipFill>
        <p:spPr bwMode="auto">
          <a:xfrm>
            <a:off x="4924425" y="1465262"/>
            <a:ext cx="508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Oval 78">
            <a:extLst>
              <a:ext uri="{FF2B5EF4-FFF2-40B4-BE49-F238E27FC236}">
                <a16:creationId xmlns:a16="http://schemas.microsoft.com/office/drawing/2014/main" id="{457B85E4-72E4-490E-B73F-75A9E391AB59}"/>
              </a:ext>
            </a:extLst>
          </p:cNvPr>
          <p:cNvSpPr/>
          <p:nvPr/>
        </p:nvSpPr>
        <p:spPr>
          <a:xfrm>
            <a:off x="1951038" y="2511425"/>
            <a:ext cx="325437" cy="325437"/>
          </a:xfrm>
          <a:prstGeom prst="ellipse">
            <a:avLst/>
          </a:prstGeom>
          <a:solidFill>
            <a:srgbClr val="DDDDDD"/>
          </a:solidFill>
          <a:ln w="25400" cap="flat" cmpd="sng" algn="ctr">
            <a:solidFill>
              <a:srgbClr val="DDDDDD">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HK" sz="1800" b="0" i="0" u="none" strike="noStrike" kern="0" cap="none" spc="0" normalizeH="0" baseline="0" noProof="0">
              <a:ln>
                <a:noFill/>
              </a:ln>
              <a:solidFill>
                <a:prstClr val="white"/>
              </a:solidFill>
              <a:effectLst/>
              <a:uLnTx/>
              <a:uFillTx/>
              <a:latin typeface="Franklin Gothic Book" panose="020B0503020102020204"/>
              <a:ea typeface="+mn-ea"/>
              <a:cs typeface="+mn-cs"/>
            </a:endParaRPr>
          </a:p>
        </p:txBody>
      </p:sp>
      <p:pic>
        <p:nvPicPr>
          <p:cNvPr id="80" name="Picture 6" descr="UBDP@HKU">
            <a:extLst>
              <a:ext uri="{FF2B5EF4-FFF2-40B4-BE49-F238E27FC236}">
                <a16:creationId xmlns:a16="http://schemas.microsoft.com/office/drawing/2014/main" id="{3BB2499E-5F3C-43B1-A420-D04DB831C16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r="82707"/>
          <a:stretch>
            <a:fillRect/>
          </a:stretch>
        </p:blipFill>
        <p:spPr bwMode="auto">
          <a:xfrm>
            <a:off x="1987550" y="2557462"/>
            <a:ext cx="249238"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Oval 80">
            <a:extLst>
              <a:ext uri="{FF2B5EF4-FFF2-40B4-BE49-F238E27FC236}">
                <a16:creationId xmlns:a16="http://schemas.microsoft.com/office/drawing/2014/main" id="{3FB84B84-4C38-4847-B777-A1DD3CDA08B5}"/>
              </a:ext>
            </a:extLst>
          </p:cNvPr>
          <p:cNvSpPr/>
          <p:nvPr/>
        </p:nvSpPr>
        <p:spPr>
          <a:xfrm>
            <a:off x="5194300" y="2498725"/>
            <a:ext cx="317500" cy="304800"/>
          </a:xfrm>
          <a:prstGeom prst="ellipse">
            <a:avLst/>
          </a:prstGeom>
          <a:solidFill>
            <a:srgbClr val="DDDDDD"/>
          </a:solidFill>
          <a:ln w="25400" cap="flat" cmpd="sng" algn="ctr">
            <a:solidFill>
              <a:srgbClr val="DDDDDD">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HK" sz="1800" b="0" i="0" u="none" strike="noStrike" kern="0" cap="none" spc="0" normalizeH="0" baseline="0" noProof="0">
              <a:ln>
                <a:noFill/>
              </a:ln>
              <a:solidFill>
                <a:prstClr val="white"/>
              </a:solidFill>
              <a:effectLst/>
              <a:uLnTx/>
              <a:uFillTx/>
              <a:latin typeface="Franklin Gothic Book" panose="020B0503020102020204"/>
              <a:ea typeface="+mn-ea"/>
              <a:cs typeface="+mn-cs"/>
            </a:endParaRPr>
          </a:p>
        </p:txBody>
      </p:sp>
      <p:sp>
        <p:nvSpPr>
          <p:cNvPr id="82" name="Oval 81">
            <a:extLst>
              <a:ext uri="{FF2B5EF4-FFF2-40B4-BE49-F238E27FC236}">
                <a16:creationId xmlns:a16="http://schemas.microsoft.com/office/drawing/2014/main" id="{831F4F25-A014-4FF6-967C-591E36DC648C}"/>
              </a:ext>
            </a:extLst>
          </p:cNvPr>
          <p:cNvSpPr/>
          <p:nvPr/>
        </p:nvSpPr>
        <p:spPr>
          <a:xfrm>
            <a:off x="8580438" y="2487612"/>
            <a:ext cx="323850" cy="325438"/>
          </a:xfrm>
          <a:prstGeom prst="ellipse">
            <a:avLst/>
          </a:prstGeom>
          <a:solidFill>
            <a:srgbClr val="DDDDDD"/>
          </a:solidFill>
          <a:ln w="25400" cap="flat" cmpd="sng" algn="ctr">
            <a:solidFill>
              <a:srgbClr val="DDDDDD">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HK" sz="1800" b="0" i="0" u="none" strike="noStrike" kern="0" cap="none" spc="0" normalizeH="0" baseline="0" noProof="0">
              <a:ln>
                <a:noFill/>
              </a:ln>
              <a:solidFill>
                <a:prstClr val="white"/>
              </a:solidFill>
              <a:effectLst/>
              <a:uLnTx/>
              <a:uFillTx/>
              <a:latin typeface="Franklin Gothic Book" panose="020B0503020102020204"/>
              <a:ea typeface="+mn-ea"/>
              <a:cs typeface="+mn-cs"/>
            </a:endParaRPr>
          </a:p>
        </p:txBody>
      </p:sp>
      <p:pic>
        <p:nvPicPr>
          <p:cNvPr id="83" name="Picture 6" descr="UBDP@HKU">
            <a:extLst>
              <a:ext uri="{FF2B5EF4-FFF2-40B4-BE49-F238E27FC236}">
                <a16:creationId xmlns:a16="http://schemas.microsoft.com/office/drawing/2014/main" id="{46E82570-8A70-4A02-BBA9-044C55F531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r="82707"/>
          <a:stretch>
            <a:fillRect/>
          </a:stretch>
        </p:blipFill>
        <p:spPr bwMode="auto">
          <a:xfrm>
            <a:off x="5226050" y="2500312"/>
            <a:ext cx="249238"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6" descr="UBDP@HKU">
            <a:extLst>
              <a:ext uri="{FF2B5EF4-FFF2-40B4-BE49-F238E27FC236}">
                <a16:creationId xmlns:a16="http://schemas.microsoft.com/office/drawing/2014/main" id="{7D885D2A-7E31-4336-B488-FFE84BEDFAF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r="82707"/>
          <a:stretch>
            <a:fillRect/>
          </a:stretch>
        </p:blipFill>
        <p:spPr bwMode="auto">
          <a:xfrm>
            <a:off x="8616950" y="2514600"/>
            <a:ext cx="249238"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Oval 84">
            <a:extLst>
              <a:ext uri="{FF2B5EF4-FFF2-40B4-BE49-F238E27FC236}">
                <a16:creationId xmlns:a16="http://schemas.microsoft.com/office/drawing/2014/main" id="{091E1A6A-C9FC-43EE-B814-2D992F4C31E1}"/>
              </a:ext>
            </a:extLst>
          </p:cNvPr>
          <p:cNvSpPr/>
          <p:nvPr/>
        </p:nvSpPr>
        <p:spPr>
          <a:xfrm>
            <a:off x="1938338" y="3533775"/>
            <a:ext cx="400050" cy="400050"/>
          </a:xfrm>
          <a:prstGeom prst="ellipse">
            <a:avLst/>
          </a:prstGeom>
          <a:solidFill>
            <a:srgbClr val="DDDDDD"/>
          </a:solidFill>
          <a:ln w="25400" cap="flat" cmpd="sng" algn="ctr">
            <a:solidFill>
              <a:srgbClr val="DDDDDD">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HK" sz="1800" b="0" i="0" u="none" strike="noStrike" kern="0" cap="none" spc="0" normalizeH="0" baseline="0" noProof="0">
              <a:ln>
                <a:noFill/>
              </a:ln>
              <a:solidFill>
                <a:prstClr val="white"/>
              </a:solidFill>
              <a:effectLst/>
              <a:uLnTx/>
              <a:uFillTx/>
              <a:latin typeface="Franklin Gothic Book" panose="020B0503020102020204"/>
              <a:ea typeface="+mn-ea"/>
              <a:cs typeface="+mn-cs"/>
            </a:endParaRPr>
          </a:p>
        </p:txBody>
      </p:sp>
      <p:pic>
        <p:nvPicPr>
          <p:cNvPr id="86" name="Picture 8" descr="2019 Construction Innovation Expo - 2019 Construction Innovation Expo">
            <a:extLst>
              <a:ext uri="{FF2B5EF4-FFF2-40B4-BE49-F238E27FC236}">
                <a16:creationId xmlns:a16="http://schemas.microsoft.com/office/drawing/2014/main" id="{C220F3FB-EBA3-4CFE-B165-FF018F809F8D}"/>
              </a:ext>
            </a:extLst>
          </p:cNvPr>
          <p:cNvPicPr>
            <a:picLocks noChangeAspect="1" noChangeArrowheads="1"/>
          </p:cNvPicPr>
          <p:nvPr/>
        </p:nvPicPr>
        <p:blipFill>
          <a:blip r:embed="rId15" cstate="print"/>
          <a:srcRect/>
          <a:stretch>
            <a:fillRect/>
          </a:stretch>
        </p:blipFill>
        <p:spPr bwMode="auto">
          <a:xfrm>
            <a:off x="1928620" y="3503469"/>
            <a:ext cx="432049" cy="428855"/>
          </a:xfrm>
          <a:prstGeom prst="flowChartConnector">
            <a:avLst/>
          </a:prstGeom>
          <a:noFill/>
        </p:spPr>
      </p:pic>
      <p:grpSp>
        <p:nvGrpSpPr>
          <p:cNvPr id="87" name="组 99">
            <a:extLst>
              <a:ext uri="{FF2B5EF4-FFF2-40B4-BE49-F238E27FC236}">
                <a16:creationId xmlns:a16="http://schemas.microsoft.com/office/drawing/2014/main" id="{6A2475E5-F6E0-475B-9B7D-A46386EF338B}"/>
              </a:ext>
            </a:extLst>
          </p:cNvPr>
          <p:cNvGrpSpPr>
            <a:grpSpLocks/>
          </p:cNvGrpSpPr>
          <p:nvPr/>
        </p:nvGrpSpPr>
        <p:grpSpPr bwMode="auto">
          <a:xfrm>
            <a:off x="5005388" y="3341687"/>
            <a:ext cx="1346200" cy="722313"/>
            <a:chOff x="537716" y="4585552"/>
            <a:chExt cx="1863351" cy="1008417"/>
          </a:xfrm>
        </p:grpSpPr>
        <p:sp>
          <p:nvSpPr>
            <p:cNvPr id="88" name="圆角矩形 19">
              <a:extLst>
                <a:ext uri="{FF2B5EF4-FFF2-40B4-BE49-F238E27FC236}">
                  <a16:creationId xmlns:a16="http://schemas.microsoft.com/office/drawing/2014/main" id="{DCC36204-9DE3-4117-BB14-9DE781FF7AC8}"/>
                </a:ext>
              </a:extLst>
            </p:cNvPr>
            <p:cNvSpPr>
              <a:spLocks noChangeArrowheads="1"/>
            </p:cNvSpPr>
            <p:nvPr/>
          </p:nvSpPr>
          <p:spPr bwMode="auto">
            <a:xfrm>
              <a:off x="537716" y="4585552"/>
              <a:ext cx="1660247" cy="900579"/>
            </a:xfrm>
            <a:prstGeom prst="roundRect">
              <a:avLst>
                <a:gd name="adj" fmla="val 10000"/>
              </a:avLst>
            </a:prstGeom>
            <a:solidFill>
              <a:srgbClr val="7A4607"/>
            </a:solidFill>
            <a:ln w="25400" algn="ctr">
              <a:solidFill>
                <a:srgbClr val="F28C1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HK"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89" name="任意形状 20">
              <a:extLst>
                <a:ext uri="{FF2B5EF4-FFF2-40B4-BE49-F238E27FC236}">
                  <a16:creationId xmlns:a16="http://schemas.microsoft.com/office/drawing/2014/main" id="{38E83440-F24A-43DD-A5A9-BB27D1C18E47}"/>
                </a:ext>
              </a:extLst>
            </p:cNvPr>
            <p:cNvSpPr/>
            <p:nvPr/>
          </p:nvSpPr>
          <p:spPr>
            <a:xfrm>
              <a:off x="651978" y="4694151"/>
              <a:ext cx="1658997" cy="899818"/>
            </a:xfrm>
            <a:custGeom>
              <a:avLst/>
              <a:gdLst>
                <a:gd name="connsiteX0" fmla="*/ 0 w 1660247"/>
                <a:gd name="connsiteY0" fmla="*/ 90058 h 900579"/>
                <a:gd name="connsiteX1" fmla="*/ 90058 w 1660247"/>
                <a:gd name="connsiteY1" fmla="*/ 0 h 900579"/>
                <a:gd name="connsiteX2" fmla="*/ 1570189 w 1660247"/>
                <a:gd name="connsiteY2" fmla="*/ 0 h 900579"/>
                <a:gd name="connsiteX3" fmla="*/ 1660247 w 1660247"/>
                <a:gd name="connsiteY3" fmla="*/ 90058 h 900579"/>
                <a:gd name="connsiteX4" fmla="*/ 1660247 w 1660247"/>
                <a:gd name="connsiteY4" fmla="*/ 810521 h 900579"/>
                <a:gd name="connsiteX5" fmla="*/ 1570189 w 1660247"/>
                <a:gd name="connsiteY5" fmla="*/ 900579 h 900579"/>
                <a:gd name="connsiteX6" fmla="*/ 90058 w 1660247"/>
                <a:gd name="connsiteY6" fmla="*/ 900579 h 900579"/>
                <a:gd name="connsiteX7" fmla="*/ 0 w 1660247"/>
                <a:gd name="connsiteY7" fmla="*/ 810521 h 900579"/>
                <a:gd name="connsiteX8" fmla="*/ 0 w 1660247"/>
                <a:gd name="connsiteY8" fmla="*/ 90058 h 90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247" h="900579">
                  <a:moveTo>
                    <a:pt x="0" y="90058"/>
                  </a:moveTo>
                  <a:cubicBezTo>
                    <a:pt x="0" y="40320"/>
                    <a:pt x="40320" y="0"/>
                    <a:pt x="90058" y="0"/>
                  </a:cubicBezTo>
                  <a:lnTo>
                    <a:pt x="1570189" y="0"/>
                  </a:lnTo>
                  <a:cubicBezTo>
                    <a:pt x="1619927" y="0"/>
                    <a:pt x="1660247" y="40320"/>
                    <a:pt x="1660247" y="90058"/>
                  </a:cubicBezTo>
                  <a:lnTo>
                    <a:pt x="1660247" y="810521"/>
                  </a:lnTo>
                  <a:cubicBezTo>
                    <a:pt x="1660247" y="860259"/>
                    <a:pt x="1619927" y="900579"/>
                    <a:pt x="1570189" y="900579"/>
                  </a:cubicBezTo>
                  <a:lnTo>
                    <a:pt x="90058" y="900579"/>
                  </a:lnTo>
                  <a:cubicBezTo>
                    <a:pt x="40320" y="900579"/>
                    <a:pt x="0" y="860259"/>
                    <a:pt x="0" y="810521"/>
                  </a:cubicBezTo>
                  <a:lnTo>
                    <a:pt x="0" y="90058"/>
                  </a:lnTo>
                  <a:close/>
                </a:path>
              </a:pathLst>
            </a:custGeom>
            <a:solidFill>
              <a:srgbClr val="F28C10"/>
            </a:solidFill>
            <a:ln w="25400" cap="flat" cmpd="sng" algn="ctr">
              <a:solidFill>
                <a:srgbClr val="F28C10">
                  <a:lumMod val="50000"/>
                </a:srgbClr>
              </a:solidFill>
              <a:prstDash val="solid"/>
            </a:ln>
            <a:effectLst/>
          </p:spPr>
          <p:txBody>
            <a:bodyPr lIns="68287" tIns="68287" rIns="68287" bIns="68287"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1100" b="0" i="0" u="none" strike="noStrike" kern="0" cap="none" spc="0" normalizeH="0" baseline="0" noProof="0" dirty="0">
                <a:ln>
                  <a:noFill/>
                </a:ln>
                <a:solidFill>
                  <a:srgbClr val="000000">
                    <a:hueOff val="0"/>
                    <a:satOff val="0"/>
                    <a:lumOff val="0"/>
                    <a:alphaOff val="0"/>
                  </a:srgbClr>
                </a:solidFill>
                <a:effectLst/>
                <a:uLnTx/>
                <a:uFillTx/>
                <a:latin typeface="Century Gothic"/>
                <a:ea typeface="微软雅黑"/>
              </a:endParaRPr>
            </a:p>
          </p:txBody>
        </p:sp>
        <p:sp>
          <p:nvSpPr>
            <p:cNvPr id="90" name="文本框 50">
              <a:extLst>
                <a:ext uri="{FF2B5EF4-FFF2-40B4-BE49-F238E27FC236}">
                  <a16:creationId xmlns:a16="http://schemas.microsoft.com/office/drawing/2014/main" id="{048EC6D7-F330-4D35-8B76-7E0471F2B96C}"/>
                </a:ext>
              </a:extLst>
            </p:cNvPr>
            <p:cNvSpPr txBox="1">
              <a:spLocks noChangeArrowheads="1"/>
            </p:cNvSpPr>
            <p:nvPr/>
          </p:nvSpPr>
          <p:spPr bwMode="auto">
            <a:xfrm>
              <a:off x="1359524" y="4869238"/>
              <a:ext cx="982214" cy="32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09600">
                <a:defRPr>
                  <a:solidFill>
                    <a:schemeClr val="tx1"/>
                  </a:solidFill>
                  <a:latin typeface="Arial" panose="020B0604020202020204" pitchFamily="34" charset="0"/>
                </a:defRPr>
              </a:lvl1pPr>
              <a:lvl2pPr marL="742950" indent="-285750" defTabSz="609600">
                <a:defRPr>
                  <a:solidFill>
                    <a:schemeClr val="tx1"/>
                  </a:solidFill>
                  <a:latin typeface="Arial" panose="020B0604020202020204" pitchFamily="34" charset="0"/>
                </a:defRPr>
              </a:lvl2pPr>
              <a:lvl3pPr marL="1143000" indent="-228600" defTabSz="609600">
                <a:defRPr>
                  <a:solidFill>
                    <a:schemeClr val="tx1"/>
                  </a:solidFill>
                  <a:latin typeface="Arial" panose="020B0604020202020204" pitchFamily="34" charset="0"/>
                </a:defRPr>
              </a:lvl3pPr>
              <a:lvl4pPr marL="1600200" indent="-228600" defTabSz="609600">
                <a:defRPr>
                  <a:solidFill>
                    <a:schemeClr val="tx1"/>
                  </a:solidFill>
                  <a:latin typeface="Arial" panose="020B0604020202020204" pitchFamily="34" charset="0"/>
                </a:defRPr>
              </a:lvl4pPr>
              <a:lvl5pPr marL="2057400" indent="-228600" defTabSz="609600">
                <a:defRPr>
                  <a:solidFill>
                    <a:schemeClr val="tx1"/>
                  </a:solidFill>
                  <a:latin typeface="Arial" panose="020B0604020202020204" pitchFamily="34" charset="0"/>
                </a:defRPr>
              </a:lvl5pPr>
              <a:lvl6pPr marL="2514600" indent="-228600" defTabSz="609600" eaLnBrk="0" fontAlgn="base" hangingPunct="0">
                <a:spcBef>
                  <a:spcPct val="0"/>
                </a:spcBef>
                <a:spcAft>
                  <a:spcPct val="0"/>
                </a:spcAft>
                <a:defRPr>
                  <a:solidFill>
                    <a:schemeClr val="tx1"/>
                  </a:solidFill>
                  <a:latin typeface="Arial" panose="020B0604020202020204" pitchFamily="34" charset="0"/>
                </a:defRPr>
              </a:lvl6pPr>
              <a:lvl7pPr marL="2971800" indent="-228600" defTabSz="609600" eaLnBrk="0" fontAlgn="base" hangingPunct="0">
                <a:spcBef>
                  <a:spcPct val="0"/>
                </a:spcBef>
                <a:spcAft>
                  <a:spcPct val="0"/>
                </a:spcAft>
                <a:defRPr>
                  <a:solidFill>
                    <a:schemeClr val="tx1"/>
                  </a:solidFill>
                  <a:latin typeface="Arial" panose="020B0604020202020204" pitchFamily="34" charset="0"/>
                </a:defRPr>
              </a:lvl7pPr>
              <a:lvl8pPr marL="3429000" indent="-228600" defTabSz="609600" eaLnBrk="0" fontAlgn="base" hangingPunct="0">
                <a:spcBef>
                  <a:spcPct val="0"/>
                </a:spcBef>
                <a:spcAft>
                  <a:spcPct val="0"/>
                </a:spcAft>
                <a:defRPr>
                  <a:solidFill>
                    <a:schemeClr val="tx1"/>
                  </a:solidFill>
                  <a:latin typeface="Arial" panose="020B0604020202020204" pitchFamily="34" charset="0"/>
                </a:defRPr>
              </a:lvl8pPr>
              <a:lvl9pPr marL="3886200" indent="-228600" defTabSz="609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609600" eaLnBrk="1" fontAlgn="base" latinLnBrk="0" hangingPunct="1">
                <a:lnSpc>
                  <a:spcPct val="100000"/>
                </a:lnSpc>
                <a:spcBef>
                  <a:spcPct val="0"/>
                </a:spcBef>
                <a:spcAft>
                  <a:spcPct val="0"/>
                </a:spcAft>
                <a:buClrTx/>
                <a:buSzTx/>
                <a:buFontTx/>
                <a:buNone/>
                <a:tabLst/>
                <a:defRPr/>
              </a:pPr>
              <a:r>
                <a:rPr kumimoji="1" lang="en-HK" altLang="zh-CN" sz="1000" b="1" i="0" u="none" strike="noStrike" kern="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rPr>
                <a:t>PC</a:t>
              </a:r>
              <a:endParaRPr kumimoji="1" lang="en-US" altLang="zh-CN" sz="1000" b="1" i="0" u="none" strike="noStrike" kern="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endParaRPr>
            </a:p>
          </p:txBody>
        </p:sp>
        <p:sp>
          <p:nvSpPr>
            <p:cNvPr id="91" name="文本框 51">
              <a:extLst>
                <a:ext uri="{FF2B5EF4-FFF2-40B4-BE49-F238E27FC236}">
                  <a16:creationId xmlns:a16="http://schemas.microsoft.com/office/drawing/2014/main" id="{7A415002-7AD9-4DAB-9CF4-B910290EE3D2}"/>
                </a:ext>
              </a:extLst>
            </p:cNvPr>
            <p:cNvSpPr txBox="1"/>
            <p:nvPr/>
          </p:nvSpPr>
          <p:spPr>
            <a:xfrm>
              <a:off x="1341945" y="5181737"/>
              <a:ext cx="1059122" cy="301417"/>
            </a:xfrm>
            <a:prstGeom prst="rect">
              <a:avLst/>
            </a:prstGeom>
            <a:noFill/>
          </p:spPr>
          <p:txBody>
            <a:bodyPr>
              <a:spAutoFit/>
            </a:bodyPr>
            <a:lstStyle/>
            <a:p>
              <a:pPr marL="0" marR="0" lvl="0" indent="0" defTabSz="609630" eaLnBrk="1" fontAlgn="auto" latinLnBrk="0" hangingPunct="1">
                <a:lnSpc>
                  <a:spcPct val="100000"/>
                </a:lnSpc>
                <a:spcBef>
                  <a:spcPts val="0"/>
                </a:spcBef>
                <a:spcAft>
                  <a:spcPts val="0"/>
                </a:spcAft>
                <a:buClrTx/>
                <a:buSzTx/>
                <a:buFontTx/>
                <a:buNone/>
                <a:tabLst/>
                <a:defRPr/>
              </a:pPr>
              <a:r>
                <a:rPr kumimoji="1" lang="en-US" altLang="zh-CN" sz="800" b="1" i="0" u="none" strike="noStrike" kern="0" cap="none" spc="0" normalizeH="0" baseline="0" noProof="0" dirty="0">
                  <a:ln>
                    <a:noFill/>
                  </a:ln>
                  <a:solidFill>
                    <a:srgbClr val="FFFFFF"/>
                  </a:solidFill>
                  <a:effectLst/>
                  <a:uLnTx/>
                  <a:uFillTx/>
                  <a:latin typeface="Century Gothic"/>
                  <a:ea typeface="微软雅黑"/>
                </a:rPr>
                <a:t>Prof. W.S.LU</a:t>
              </a:r>
            </a:p>
          </p:txBody>
        </p:sp>
        <p:pic>
          <p:nvPicPr>
            <p:cNvPr id="92" name="图片 90">
              <a:extLst>
                <a:ext uri="{FF2B5EF4-FFF2-40B4-BE49-F238E27FC236}">
                  <a16:creationId xmlns:a16="http://schemas.microsoft.com/office/drawing/2014/main" id="{16CABB90-5B2D-4E92-A5F9-D6B16A1BD9F0}"/>
                </a:ext>
              </a:extLst>
            </p:cNvPr>
            <p:cNvPicPr>
              <a:picLocks noChangeAspect="1"/>
            </p:cNvPicPr>
            <p:nvPr/>
          </p:nvPicPr>
          <p:blipFill>
            <a:blip r:embed="rId9" cstate="print"/>
            <a:stretch>
              <a:fillRect/>
            </a:stretch>
          </p:blipFill>
          <p:spPr>
            <a:xfrm>
              <a:off x="731793" y="4855110"/>
              <a:ext cx="615079" cy="615079"/>
            </a:xfrm>
            <a:prstGeom prst="ellipse">
              <a:avLst/>
            </a:prstGeom>
            <a:ln w="38100">
              <a:solidFill>
                <a:srgbClr val="F28C10">
                  <a:lumMod val="50000"/>
                </a:srgbClr>
              </a:solidFill>
            </a:ln>
            <a:effectLst>
              <a:innerShdw blurRad="63500" dist="38100" dir="16200000">
                <a:prstClr val="black">
                  <a:alpha val="50000"/>
                </a:prstClr>
              </a:innerShdw>
            </a:effectLst>
          </p:spPr>
        </p:pic>
      </p:grpSp>
      <p:pic>
        <p:nvPicPr>
          <p:cNvPr id="93" name="Picture 10" descr="Prof. Wilson Lu @ HKU |">
            <a:extLst>
              <a:ext uri="{FF2B5EF4-FFF2-40B4-BE49-F238E27FC236}">
                <a16:creationId xmlns:a16="http://schemas.microsoft.com/office/drawing/2014/main" id="{9F4D9E28-D443-42E8-BCBF-3B245239276D}"/>
              </a:ext>
            </a:extLst>
          </p:cNvPr>
          <p:cNvPicPr>
            <a:picLocks noChangeAspect="1" noChangeArrowheads="1"/>
          </p:cNvPicPr>
          <p:nvPr/>
        </p:nvPicPr>
        <p:blipFill>
          <a:blip r:embed="rId16" cstate="print"/>
          <a:srcRect/>
          <a:stretch>
            <a:fillRect/>
          </a:stretch>
        </p:blipFill>
        <p:spPr bwMode="auto">
          <a:xfrm>
            <a:off x="5141226" y="3521103"/>
            <a:ext cx="449486" cy="463030"/>
          </a:xfrm>
          <a:prstGeom prst="ellipse">
            <a:avLst/>
          </a:prstGeom>
          <a:noFill/>
        </p:spPr>
      </p:pic>
      <p:grpSp>
        <p:nvGrpSpPr>
          <p:cNvPr id="94" name="组 99">
            <a:extLst>
              <a:ext uri="{FF2B5EF4-FFF2-40B4-BE49-F238E27FC236}">
                <a16:creationId xmlns:a16="http://schemas.microsoft.com/office/drawing/2014/main" id="{AA3298F9-5FA5-4020-9E63-8A2FE132E7C6}"/>
              </a:ext>
            </a:extLst>
          </p:cNvPr>
          <p:cNvGrpSpPr>
            <a:grpSpLocks/>
          </p:cNvGrpSpPr>
          <p:nvPr/>
        </p:nvGrpSpPr>
        <p:grpSpPr bwMode="auto">
          <a:xfrm>
            <a:off x="3614738" y="3349625"/>
            <a:ext cx="1300162" cy="714375"/>
            <a:chOff x="537716" y="4585552"/>
            <a:chExt cx="1819626" cy="1008417"/>
          </a:xfrm>
        </p:grpSpPr>
        <p:sp>
          <p:nvSpPr>
            <p:cNvPr id="95" name="圆角矩形 19">
              <a:extLst>
                <a:ext uri="{FF2B5EF4-FFF2-40B4-BE49-F238E27FC236}">
                  <a16:creationId xmlns:a16="http://schemas.microsoft.com/office/drawing/2014/main" id="{383D2629-4767-4241-872B-2AD0B1C9D00D}"/>
                </a:ext>
              </a:extLst>
            </p:cNvPr>
            <p:cNvSpPr>
              <a:spLocks noChangeArrowheads="1"/>
            </p:cNvSpPr>
            <p:nvPr/>
          </p:nvSpPr>
          <p:spPr bwMode="auto">
            <a:xfrm>
              <a:off x="537716" y="4585552"/>
              <a:ext cx="1660247" cy="900579"/>
            </a:xfrm>
            <a:prstGeom prst="roundRect">
              <a:avLst>
                <a:gd name="adj" fmla="val 10000"/>
              </a:avLst>
            </a:prstGeom>
            <a:solidFill>
              <a:srgbClr val="7A4607"/>
            </a:solidFill>
            <a:ln w="25400" algn="ctr">
              <a:solidFill>
                <a:srgbClr val="F28C1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HK"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96" name="任意形状 20">
              <a:extLst>
                <a:ext uri="{FF2B5EF4-FFF2-40B4-BE49-F238E27FC236}">
                  <a16:creationId xmlns:a16="http://schemas.microsoft.com/office/drawing/2014/main" id="{462E1482-07E2-4D29-A190-6DB4C7B3E983}"/>
                </a:ext>
              </a:extLst>
            </p:cNvPr>
            <p:cNvSpPr/>
            <p:nvPr/>
          </p:nvSpPr>
          <p:spPr>
            <a:xfrm>
              <a:off x="651025" y="4693116"/>
              <a:ext cx="1659660" cy="900853"/>
            </a:xfrm>
            <a:custGeom>
              <a:avLst/>
              <a:gdLst>
                <a:gd name="connsiteX0" fmla="*/ 0 w 1660247"/>
                <a:gd name="connsiteY0" fmla="*/ 90058 h 900579"/>
                <a:gd name="connsiteX1" fmla="*/ 90058 w 1660247"/>
                <a:gd name="connsiteY1" fmla="*/ 0 h 900579"/>
                <a:gd name="connsiteX2" fmla="*/ 1570189 w 1660247"/>
                <a:gd name="connsiteY2" fmla="*/ 0 h 900579"/>
                <a:gd name="connsiteX3" fmla="*/ 1660247 w 1660247"/>
                <a:gd name="connsiteY3" fmla="*/ 90058 h 900579"/>
                <a:gd name="connsiteX4" fmla="*/ 1660247 w 1660247"/>
                <a:gd name="connsiteY4" fmla="*/ 810521 h 900579"/>
                <a:gd name="connsiteX5" fmla="*/ 1570189 w 1660247"/>
                <a:gd name="connsiteY5" fmla="*/ 900579 h 900579"/>
                <a:gd name="connsiteX6" fmla="*/ 90058 w 1660247"/>
                <a:gd name="connsiteY6" fmla="*/ 900579 h 900579"/>
                <a:gd name="connsiteX7" fmla="*/ 0 w 1660247"/>
                <a:gd name="connsiteY7" fmla="*/ 810521 h 900579"/>
                <a:gd name="connsiteX8" fmla="*/ 0 w 1660247"/>
                <a:gd name="connsiteY8" fmla="*/ 90058 h 90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247" h="900579">
                  <a:moveTo>
                    <a:pt x="0" y="90058"/>
                  </a:moveTo>
                  <a:cubicBezTo>
                    <a:pt x="0" y="40320"/>
                    <a:pt x="40320" y="0"/>
                    <a:pt x="90058" y="0"/>
                  </a:cubicBezTo>
                  <a:lnTo>
                    <a:pt x="1570189" y="0"/>
                  </a:lnTo>
                  <a:cubicBezTo>
                    <a:pt x="1619927" y="0"/>
                    <a:pt x="1660247" y="40320"/>
                    <a:pt x="1660247" y="90058"/>
                  </a:cubicBezTo>
                  <a:lnTo>
                    <a:pt x="1660247" y="810521"/>
                  </a:lnTo>
                  <a:cubicBezTo>
                    <a:pt x="1660247" y="860259"/>
                    <a:pt x="1619927" y="900579"/>
                    <a:pt x="1570189" y="900579"/>
                  </a:cubicBezTo>
                  <a:lnTo>
                    <a:pt x="90058" y="900579"/>
                  </a:lnTo>
                  <a:cubicBezTo>
                    <a:pt x="40320" y="900579"/>
                    <a:pt x="0" y="860259"/>
                    <a:pt x="0" y="810521"/>
                  </a:cubicBezTo>
                  <a:lnTo>
                    <a:pt x="0" y="90058"/>
                  </a:lnTo>
                  <a:close/>
                </a:path>
              </a:pathLst>
            </a:custGeom>
            <a:solidFill>
              <a:srgbClr val="F28C10"/>
            </a:solidFill>
            <a:ln w="25400" cap="flat" cmpd="sng" algn="ctr">
              <a:solidFill>
                <a:srgbClr val="F28C10">
                  <a:lumMod val="50000"/>
                </a:srgbClr>
              </a:solidFill>
              <a:prstDash val="solid"/>
            </a:ln>
            <a:effectLst/>
          </p:spPr>
          <p:txBody>
            <a:bodyPr lIns="68287" tIns="68287" rIns="68287" bIns="68287"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1100" b="0" i="0" u="none" strike="noStrike" kern="0" cap="none" spc="0" normalizeH="0" baseline="0" noProof="0" dirty="0">
                <a:ln>
                  <a:noFill/>
                </a:ln>
                <a:solidFill>
                  <a:srgbClr val="000000">
                    <a:hueOff val="0"/>
                    <a:satOff val="0"/>
                    <a:lumOff val="0"/>
                    <a:alphaOff val="0"/>
                  </a:srgbClr>
                </a:solidFill>
                <a:effectLst/>
                <a:uLnTx/>
                <a:uFillTx/>
                <a:latin typeface="Century Gothic"/>
                <a:ea typeface="微软雅黑"/>
              </a:endParaRPr>
            </a:p>
          </p:txBody>
        </p:sp>
        <p:sp>
          <p:nvSpPr>
            <p:cNvPr id="97" name="文本框 50">
              <a:extLst>
                <a:ext uri="{FF2B5EF4-FFF2-40B4-BE49-F238E27FC236}">
                  <a16:creationId xmlns:a16="http://schemas.microsoft.com/office/drawing/2014/main" id="{82FA0E56-80DA-47BD-84D2-2CD6139646E6}"/>
                </a:ext>
              </a:extLst>
            </p:cNvPr>
            <p:cNvSpPr txBox="1">
              <a:spLocks noChangeArrowheads="1"/>
            </p:cNvSpPr>
            <p:nvPr/>
          </p:nvSpPr>
          <p:spPr bwMode="auto">
            <a:xfrm>
              <a:off x="1375321" y="4870149"/>
              <a:ext cx="982021" cy="322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09600">
                <a:defRPr>
                  <a:solidFill>
                    <a:schemeClr val="tx1"/>
                  </a:solidFill>
                  <a:latin typeface="Arial" panose="020B0604020202020204" pitchFamily="34" charset="0"/>
                </a:defRPr>
              </a:lvl1pPr>
              <a:lvl2pPr marL="742950" indent="-285750" defTabSz="609600">
                <a:defRPr>
                  <a:solidFill>
                    <a:schemeClr val="tx1"/>
                  </a:solidFill>
                  <a:latin typeface="Arial" panose="020B0604020202020204" pitchFamily="34" charset="0"/>
                </a:defRPr>
              </a:lvl2pPr>
              <a:lvl3pPr marL="1143000" indent="-228600" defTabSz="609600">
                <a:defRPr>
                  <a:solidFill>
                    <a:schemeClr val="tx1"/>
                  </a:solidFill>
                  <a:latin typeface="Arial" panose="020B0604020202020204" pitchFamily="34" charset="0"/>
                </a:defRPr>
              </a:lvl3pPr>
              <a:lvl4pPr marL="1600200" indent="-228600" defTabSz="609600">
                <a:defRPr>
                  <a:solidFill>
                    <a:schemeClr val="tx1"/>
                  </a:solidFill>
                  <a:latin typeface="Arial" panose="020B0604020202020204" pitchFamily="34" charset="0"/>
                </a:defRPr>
              </a:lvl4pPr>
              <a:lvl5pPr marL="2057400" indent="-228600" defTabSz="609600">
                <a:defRPr>
                  <a:solidFill>
                    <a:schemeClr val="tx1"/>
                  </a:solidFill>
                  <a:latin typeface="Arial" panose="020B0604020202020204" pitchFamily="34" charset="0"/>
                </a:defRPr>
              </a:lvl5pPr>
              <a:lvl6pPr marL="2514600" indent="-228600" defTabSz="609600" eaLnBrk="0" fontAlgn="base" hangingPunct="0">
                <a:spcBef>
                  <a:spcPct val="0"/>
                </a:spcBef>
                <a:spcAft>
                  <a:spcPct val="0"/>
                </a:spcAft>
                <a:defRPr>
                  <a:solidFill>
                    <a:schemeClr val="tx1"/>
                  </a:solidFill>
                  <a:latin typeface="Arial" panose="020B0604020202020204" pitchFamily="34" charset="0"/>
                </a:defRPr>
              </a:lvl6pPr>
              <a:lvl7pPr marL="2971800" indent="-228600" defTabSz="609600" eaLnBrk="0" fontAlgn="base" hangingPunct="0">
                <a:spcBef>
                  <a:spcPct val="0"/>
                </a:spcBef>
                <a:spcAft>
                  <a:spcPct val="0"/>
                </a:spcAft>
                <a:defRPr>
                  <a:solidFill>
                    <a:schemeClr val="tx1"/>
                  </a:solidFill>
                  <a:latin typeface="Arial" panose="020B0604020202020204" pitchFamily="34" charset="0"/>
                </a:defRPr>
              </a:lvl7pPr>
              <a:lvl8pPr marL="3429000" indent="-228600" defTabSz="609600" eaLnBrk="0" fontAlgn="base" hangingPunct="0">
                <a:spcBef>
                  <a:spcPct val="0"/>
                </a:spcBef>
                <a:spcAft>
                  <a:spcPct val="0"/>
                </a:spcAft>
                <a:defRPr>
                  <a:solidFill>
                    <a:schemeClr val="tx1"/>
                  </a:solidFill>
                  <a:latin typeface="Arial" panose="020B0604020202020204" pitchFamily="34" charset="0"/>
                </a:defRPr>
              </a:lvl8pPr>
              <a:lvl9pPr marL="3886200" indent="-228600" defTabSz="609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609600" eaLnBrk="1" fontAlgn="base" latinLnBrk="0" hangingPunct="1">
                <a:lnSpc>
                  <a:spcPct val="100000"/>
                </a:lnSpc>
                <a:spcBef>
                  <a:spcPct val="0"/>
                </a:spcBef>
                <a:spcAft>
                  <a:spcPct val="0"/>
                </a:spcAft>
                <a:buClrTx/>
                <a:buSzTx/>
                <a:buFontTx/>
                <a:buNone/>
                <a:tabLst/>
                <a:defRPr/>
              </a:pPr>
              <a:r>
                <a:rPr kumimoji="1" lang="en-HK" altLang="zh-CN" sz="1000" b="1" i="0" u="none" strike="noStrike" kern="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rPr>
                <a:t>Co-PI</a:t>
              </a:r>
              <a:endParaRPr kumimoji="1" lang="en-US" altLang="zh-CN" sz="1000" b="1" i="0" u="none" strike="noStrike" kern="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endParaRPr>
            </a:p>
          </p:txBody>
        </p:sp>
        <p:sp>
          <p:nvSpPr>
            <p:cNvPr id="98" name="文本框 51">
              <a:extLst>
                <a:ext uri="{FF2B5EF4-FFF2-40B4-BE49-F238E27FC236}">
                  <a16:creationId xmlns:a16="http://schemas.microsoft.com/office/drawing/2014/main" id="{9CEA4E24-7021-4086-AEEA-1B4F3D1AE216}"/>
                </a:ext>
              </a:extLst>
            </p:cNvPr>
            <p:cNvSpPr txBox="1"/>
            <p:nvPr/>
          </p:nvSpPr>
          <p:spPr>
            <a:xfrm>
              <a:off x="1277564" y="5183879"/>
              <a:ext cx="1073114" cy="304766"/>
            </a:xfrm>
            <a:prstGeom prst="rect">
              <a:avLst/>
            </a:prstGeom>
            <a:noFill/>
          </p:spPr>
          <p:txBody>
            <a:bodyPr>
              <a:spAutoFit/>
            </a:bodyPr>
            <a:lstStyle/>
            <a:p>
              <a:pPr marL="0" marR="0" lvl="0" indent="0" defTabSz="609630" eaLnBrk="1" fontAlgn="auto" latinLnBrk="0" hangingPunct="1">
                <a:lnSpc>
                  <a:spcPct val="100000"/>
                </a:lnSpc>
                <a:spcBef>
                  <a:spcPts val="0"/>
                </a:spcBef>
                <a:spcAft>
                  <a:spcPts val="0"/>
                </a:spcAft>
                <a:buClrTx/>
                <a:buSzTx/>
                <a:buFontTx/>
                <a:buNone/>
                <a:tabLst/>
                <a:defRPr/>
              </a:pPr>
              <a:r>
                <a:rPr kumimoji="1" lang="en-US" altLang="zh-CN" sz="800" b="1" i="0" u="none" strike="noStrike" kern="0" cap="none" spc="0" normalizeH="0" baseline="0" noProof="0" dirty="0">
                  <a:ln>
                    <a:noFill/>
                  </a:ln>
                  <a:solidFill>
                    <a:srgbClr val="FFFFFF"/>
                  </a:solidFill>
                  <a:effectLst/>
                  <a:uLnTx/>
                  <a:uFillTx/>
                  <a:latin typeface="Century Gothic"/>
                  <a:ea typeface="微软雅黑"/>
                </a:rPr>
                <a:t>Dr. </a:t>
              </a:r>
              <a:r>
                <a:rPr kumimoji="1" lang="en-US" altLang="zh-CN" sz="800" b="1" i="0" u="none" strike="noStrike" kern="0" cap="none" spc="0" normalizeH="0" baseline="0" noProof="0" dirty="0" err="1">
                  <a:ln>
                    <a:noFill/>
                  </a:ln>
                  <a:solidFill>
                    <a:srgbClr val="FFFFFF"/>
                  </a:solidFill>
                  <a:effectLst/>
                  <a:uLnTx/>
                  <a:uFillTx/>
                  <a:latin typeface="Century Gothic"/>
                  <a:ea typeface="微软雅黑"/>
                </a:rPr>
                <a:t>Xue</a:t>
              </a:r>
              <a:r>
                <a:rPr kumimoji="1" lang="en-US" altLang="zh-CN" sz="800" b="1" i="0" u="none" strike="noStrike" kern="0" cap="none" spc="0" normalizeH="0" baseline="0" noProof="0" dirty="0">
                  <a:ln>
                    <a:noFill/>
                  </a:ln>
                  <a:solidFill>
                    <a:srgbClr val="FFFFFF"/>
                  </a:solidFill>
                  <a:effectLst/>
                  <a:uLnTx/>
                  <a:uFillTx/>
                  <a:latin typeface="Century Gothic"/>
                  <a:ea typeface="微软雅黑"/>
                </a:rPr>
                <a:t> FAN</a:t>
              </a:r>
            </a:p>
          </p:txBody>
        </p:sp>
        <p:pic>
          <p:nvPicPr>
            <p:cNvPr id="99" name="图片 90">
              <a:extLst>
                <a:ext uri="{FF2B5EF4-FFF2-40B4-BE49-F238E27FC236}">
                  <a16:creationId xmlns:a16="http://schemas.microsoft.com/office/drawing/2014/main" id="{B5187C5C-704D-4E42-81FC-AD5C499468AF}"/>
                </a:ext>
              </a:extLst>
            </p:cNvPr>
            <p:cNvPicPr>
              <a:picLocks noChangeAspect="1"/>
            </p:cNvPicPr>
            <p:nvPr/>
          </p:nvPicPr>
          <p:blipFill>
            <a:blip r:embed="rId17" cstate="print"/>
            <a:stretch>
              <a:fillRect/>
            </a:stretch>
          </p:blipFill>
          <p:spPr>
            <a:xfrm>
              <a:off x="731793" y="4855110"/>
              <a:ext cx="615079" cy="615079"/>
            </a:xfrm>
            <a:prstGeom prst="ellipse">
              <a:avLst/>
            </a:prstGeom>
            <a:ln w="38100">
              <a:solidFill>
                <a:srgbClr val="F28C10">
                  <a:lumMod val="50000"/>
                </a:srgbClr>
              </a:solidFill>
            </a:ln>
            <a:effectLst>
              <a:innerShdw blurRad="63500" dist="38100" dir="16200000">
                <a:prstClr val="black">
                  <a:alpha val="50000"/>
                </a:prstClr>
              </a:innerShdw>
            </a:effectLst>
          </p:spPr>
        </p:pic>
      </p:grpSp>
      <p:pic>
        <p:nvPicPr>
          <p:cNvPr id="100" name="Picture 99">
            <a:extLst>
              <a:ext uri="{FF2B5EF4-FFF2-40B4-BE49-F238E27FC236}">
                <a16:creationId xmlns:a16="http://schemas.microsoft.com/office/drawing/2014/main" id="{54E6B67F-B3A2-41B6-A46E-193B0A158723}"/>
              </a:ext>
            </a:extLst>
          </p:cNvPr>
          <p:cNvPicPr>
            <a:picLocks noChangeAspect="1"/>
          </p:cNvPicPr>
          <p:nvPr/>
        </p:nvPicPr>
        <p:blipFill>
          <a:blip r:embed="rId18"/>
          <a:stretch>
            <a:fillRect/>
          </a:stretch>
        </p:blipFill>
        <p:spPr>
          <a:xfrm>
            <a:off x="3767294" y="3561190"/>
            <a:ext cx="413741" cy="413741"/>
          </a:xfrm>
          <a:prstGeom prst="ellipse">
            <a:avLst/>
          </a:prstGeom>
        </p:spPr>
      </p:pic>
      <p:grpSp>
        <p:nvGrpSpPr>
          <p:cNvPr id="101" name="组 99">
            <a:extLst>
              <a:ext uri="{FF2B5EF4-FFF2-40B4-BE49-F238E27FC236}">
                <a16:creationId xmlns:a16="http://schemas.microsoft.com/office/drawing/2014/main" id="{9B45DF9A-FFCB-4B3B-8DA4-349E7CFB278C}"/>
              </a:ext>
            </a:extLst>
          </p:cNvPr>
          <p:cNvGrpSpPr>
            <a:grpSpLocks/>
          </p:cNvGrpSpPr>
          <p:nvPr/>
        </p:nvGrpSpPr>
        <p:grpSpPr bwMode="auto">
          <a:xfrm>
            <a:off x="6411913" y="3349625"/>
            <a:ext cx="1360487" cy="714375"/>
            <a:chOff x="537716" y="4585552"/>
            <a:chExt cx="1905393" cy="1008417"/>
          </a:xfrm>
        </p:grpSpPr>
        <p:sp>
          <p:nvSpPr>
            <p:cNvPr id="102" name="圆角矩形 19">
              <a:extLst>
                <a:ext uri="{FF2B5EF4-FFF2-40B4-BE49-F238E27FC236}">
                  <a16:creationId xmlns:a16="http://schemas.microsoft.com/office/drawing/2014/main" id="{504FDFBA-12C9-4C1D-BEE6-7C1EC4A0AEEF}"/>
                </a:ext>
              </a:extLst>
            </p:cNvPr>
            <p:cNvSpPr>
              <a:spLocks noChangeArrowheads="1"/>
            </p:cNvSpPr>
            <p:nvPr/>
          </p:nvSpPr>
          <p:spPr bwMode="auto">
            <a:xfrm>
              <a:off x="537716" y="4585552"/>
              <a:ext cx="1660247" cy="900579"/>
            </a:xfrm>
            <a:prstGeom prst="roundRect">
              <a:avLst>
                <a:gd name="adj" fmla="val 10000"/>
              </a:avLst>
            </a:prstGeom>
            <a:solidFill>
              <a:srgbClr val="7A4607"/>
            </a:solidFill>
            <a:ln w="25400" algn="ctr">
              <a:solidFill>
                <a:srgbClr val="F28C1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HK"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103" name="任意形状 20">
              <a:extLst>
                <a:ext uri="{FF2B5EF4-FFF2-40B4-BE49-F238E27FC236}">
                  <a16:creationId xmlns:a16="http://schemas.microsoft.com/office/drawing/2014/main" id="{021CE773-8096-4664-A50B-47674F4930C1}"/>
                </a:ext>
              </a:extLst>
            </p:cNvPr>
            <p:cNvSpPr/>
            <p:nvPr/>
          </p:nvSpPr>
          <p:spPr>
            <a:xfrm>
              <a:off x="651105" y="4693116"/>
              <a:ext cx="1660828" cy="900853"/>
            </a:xfrm>
            <a:custGeom>
              <a:avLst/>
              <a:gdLst>
                <a:gd name="connsiteX0" fmla="*/ 0 w 1660247"/>
                <a:gd name="connsiteY0" fmla="*/ 90058 h 900579"/>
                <a:gd name="connsiteX1" fmla="*/ 90058 w 1660247"/>
                <a:gd name="connsiteY1" fmla="*/ 0 h 900579"/>
                <a:gd name="connsiteX2" fmla="*/ 1570189 w 1660247"/>
                <a:gd name="connsiteY2" fmla="*/ 0 h 900579"/>
                <a:gd name="connsiteX3" fmla="*/ 1660247 w 1660247"/>
                <a:gd name="connsiteY3" fmla="*/ 90058 h 900579"/>
                <a:gd name="connsiteX4" fmla="*/ 1660247 w 1660247"/>
                <a:gd name="connsiteY4" fmla="*/ 810521 h 900579"/>
                <a:gd name="connsiteX5" fmla="*/ 1570189 w 1660247"/>
                <a:gd name="connsiteY5" fmla="*/ 900579 h 900579"/>
                <a:gd name="connsiteX6" fmla="*/ 90058 w 1660247"/>
                <a:gd name="connsiteY6" fmla="*/ 900579 h 900579"/>
                <a:gd name="connsiteX7" fmla="*/ 0 w 1660247"/>
                <a:gd name="connsiteY7" fmla="*/ 810521 h 900579"/>
                <a:gd name="connsiteX8" fmla="*/ 0 w 1660247"/>
                <a:gd name="connsiteY8" fmla="*/ 90058 h 90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247" h="900579">
                  <a:moveTo>
                    <a:pt x="0" y="90058"/>
                  </a:moveTo>
                  <a:cubicBezTo>
                    <a:pt x="0" y="40320"/>
                    <a:pt x="40320" y="0"/>
                    <a:pt x="90058" y="0"/>
                  </a:cubicBezTo>
                  <a:lnTo>
                    <a:pt x="1570189" y="0"/>
                  </a:lnTo>
                  <a:cubicBezTo>
                    <a:pt x="1619927" y="0"/>
                    <a:pt x="1660247" y="40320"/>
                    <a:pt x="1660247" y="90058"/>
                  </a:cubicBezTo>
                  <a:lnTo>
                    <a:pt x="1660247" y="810521"/>
                  </a:lnTo>
                  <a:cubicBezTo>
                    <a:pt x="1660247" y="860259"/>
                    <a:pt x="1619927" y="900579"/>
                    <a:pt x="1570189" y="900579"/>
                  </a:cubicBezTo>
                  <a:lnTo>
                    <a:pt x="90058" y="900579"/>
                  </a:lnTo>
                  <a:cubicBezTo>
                    <a:pt x="40320" y="900579"/>
                    <a:pt x="0" y="860259"/>
                    <a:pt x="0" y="810521"/>
                  </a:cubicBezTo>
                  <a:lnTo>
                    <a:pt x="0" y="90058"/>
                  </a:lnTo>
                  <a:close/>
                </a:path>
              </a:pathLst>
            </a:custGeom>
            <a:solidFill>
              <a:srgbClr val="F28C10"/>
            </a:solidFill>
            <a:ln w="25400" cap="flat" cmpd="sng" algn="ctr">
              <a:solidFill>
                <a:srgbClr val="F28C10">
                  <a:lumMod val="50000"/>
                </a:srgbClr>
              </a:solidFill>
              <a:prstDash val="solid"/>
            </a:ln>
            <a:effectLst/>
          </p:spPr>
          <p:txBody>
            <a:bodyPr lIns="68287" tIns="68287" rIns="68287" bIns="68287"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1100" b="0" i="0" u="none" strike="noStrike" kern="0" cap="none" spc="0" normalizeH="0" baseline="0" noProof="0" dirty="0">
                <a:ln>
                  <a:noFill/>
                </a:ln>
                <a:solidFill>
                  <a:srgbClr val="000000">
                    <a:hueOff val="0"/>
                    <a:satOff val="0"/>
                    <a:lumOff val="0"/>
                    <a:alphaOff val="0"/>
                  </a:srgbClr>
                </a:solidFill>
                <a:effectLst/>
                <a:uLnTx/>
                <a:uFillTx/>
                <a:latin typeface="Century Gothic"/>
                <a:ea typeface="微软雅黑"/>
              </a:endParaRPr>
            </a:p>
          </p:txBody>
        </p:sp>
        <p:sp>
          <p:nvSpPr>
            <p:cNvPr id="104" name="文本框 50">
              <a:extLst>
                <a:ext uri="{FF2B5EF4-FFF2-40B4-BE49-F238E27FC236}">
                  <a16:creationId xmlns:a16="http://schemas.microsoft.com/office/drawing/2014/main" id="{E46EAA46-2FB4-4EA1-8249-3B322B13A665}"/>
                </a:ext>
              </a:extLst>
            </p:cNvPr>
            <p:cNvSpPr txBox="1">
              <a:spLocks noChangeArrowheads="1"/>
            </p:cNvSpPr>
            <p:nvPr/>
          </p:nvSpPr>
          <p:spPr bwMode="auto">
            <a:xfrm>
              <a:off x="1375911" y="4870149"/>
              <a:ext cx="980489" cy="322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09600">
                <a:defRPr>
                  <a:solidFill>
                    <a:schemeClr val="tx1"/>
                  </a:solidFill>
                  <a:latin typeface="Arial" panose="020B0604020202020204" pitchFamily="34" charset="0"/>
                </a:defRPr>
              </a:lvl1pPr>
              <a:lvl2pPr marL="742950" indent="-285750" defTabSz="609600">
                <a:defRPr>
                  <a:solidFill>
                    <a:schemeClr val="tx1"/>
                  </a:solidFill>
                  <a:latin typeface="Arial" panose="020B0604020202020204" pitchFamily="34" charset="0"/>
                </a:defRPr>
              </a:lvl2pPr>
              <a:lvl3pPr marL="1143000" indent="-228600" defTabSz="609600">
                <a:defRPr>
                  <a:solidFill>
                    <a:schemeClr val="tx1"/>
                  </a:solidFill>
                  <a:latin typeface="Arial" panose="020B0604020202020204" pitchFamily="34" charset="0"/>
                </a:defRPr>
              </a:lvl3pPr>
              <a:lvl4pPr marL="1600200" indent="-228600" defTabSz="609600">
                <a:defRPr>
                  <a:solidFill>
                    <a:schemeClr val="tx1"/>
                  </a:solidFill>
                  <a:latin typeface="Arial" panose="020B0604020202020204" pitchFamily="34" charset="0"/>
                </a:defRPr>
              </a:lvl4pPr>
              <a:lvl5pPr marL="2057400" indent="-228600" defTabSz="609600">
                <a:defRPr>
                  <a:solidFill>
                    <a:schemeClr val="tx1"/>
                  </a:solidFill>
                  <a:latin typeface="Arial" panose="020B0604020202020204" pitchFamily="34" charset="0"/>
                </a:defRPr>
              </a:lvl5pPr>
              <a:lvl6pPr marL="2514600" indent="-228600" defTabSz="609600" eaLnBrk="0" fontAlgn="base" hangingPunct="0">
                <a:spcBef>
                  <a:spcPct val="0"/>
                </a:spcBef>
                <a:spcAft>
                  <a:spcPct val="0"/>
                </a:spcAft>
                <a:defRPr>
                  <a:solidFill>
                    <a:schemeClr val="tx1"/>
                  </a:solidFill>
                  <a:latin typeface="Arial" panose="020B0604020202020204" pitchFamily="34" charset="0"/>
                </a:defRPr>
              </a:lvl6pPr>
              <a:lvl7pPr marL="2971800" indent="-228600" defTabSz="609600" eaLnBrk="0" fontAlgn="base" hangingPunct="0">
                <a:spcBef>
                  <a:spcPct val="0"/>
                </a:spcBef>
                <a:spcAft>
                  <a:spcPct val="0"/>
                </a:spcAft>
                <a:defRPr>
                  <a:solidFill>
                    <a:schemeClr val="tx1"/>
                  </a:solidFill>
                  <a:latin typeface="Arial" panose="020B0604020202020204" pitchFamily="34" charset="0"/>
                </a:defRPr>
              </a:lvl7pPr>
              <a:lvl8pPr marL="3429000" indent="-228600" defTabSz="609600" eaLnBrk="0" fontAlgn="base" hangingPunct="0">
                <a:spcBef>
                  <a:spcPct val="0"/>
                </a:spcBef>
                <a:spcAft>
                  <a:spcPct val="0"/>
                </a:spcAft>
                <a:defRPr>
                  <a:solidFill>
                    <a:schemeClr val="tx1"/>
                  </a:solidFill>
                  <a:latin typeface="Arial" panose="020B0604020202020204" pitchFamily="34" charset="0"/>
                </a:defRPr>
              </a:lvl8pPr>
              <a:lvl9pPr marL="3886200" indent="-228600" defTabSz="609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609600" eaLnBrk="1" fontAlgn="base" latinLnBrk="0" hangingPunct="1">
                <a:lnSpc>
                  <a:spcPct val="100000"/>
                </a:lnSpc>
                <a:spcBef>
                  <a:spcPct val="0"/>
                </a:spcBef>
                <a:spcAft>
                  <a:spcPct val="0"/>
                </a:spcAft>
                <a:buClrTx/>
                <a:buSzTx/>
                <a:buFontTx/>
                <a:buNone/>
                <a:tabLst/>
                <a:defRPr/>
              </a:pPr>
              <a:r>
                <a:rPr kumimoji="1" lang="en-HK" altLang="zh-CN" sz="1000" b="1" i="0" u="none" strike="noStrike" kern="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rPr>
                <a:t>Co-PI</a:t>
              </a:r>
              <a:endParaRPr kumimoji="1" lang="en-US" altLang="zh-CN" sz="1000" b="1" i="0" u="none" strike="noStrike" kern="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endParaRPr>
            </a:p>
          </p:txBody>
        </p:sp>
        <p:sp>
          <p:nvSpPr>
            <p:cNvPr id="105" name="文本框 51">
              <a:extLst>
                <a:ext uri="{FF2B5EF4-FFF2-40B4-BE49-F238E27FC236}">
                  <a16:creationId xmlns:a16="http://schemas.microsoft.com/office/drawing/2014/main" id="{04809F6A-B11C-4A94-842E-8C460DBF8607}"/>
                </a:ext>
              </a:extLst>
            </p:cNvPr>
            <p:cNvSpPr txBox="1"/>
            <p:nvPr/>
          </p:nvSpPr>
          <p:spPr>
            <a:xfrm>
              <a:off x="1258075" y="5197324"/>
              <a:ext cx="1185034" cy="304766"/>
            </a:xfrm>
            <a:prstGeom prst="rect">
              <a:avLst/>
            </a:prstGeom>
            <a:noFill/>
          </p:spPr>
          <p:txBody>
            <a:bodyPr>
              <a:spAutoFit/>
            </a:bodyPr>
            <a:lstStyle/>
            <a:p>
              <a:pPr marL="0" marR="0" lvl="0" indent="0" defTabSz="609630" eaLnBrk="1" fontAlgn="auto" latinLnBrk="0" hangingPunct="1">
                <a:lnSpc>
                  <a:spcPct val="100000"/>
                </a:lnSpc>
                <a:spcBef>
                  <a:spcPts val="0"/>
                </a:spcBef>
                <a:spcAft>
                  <a:spcPts val="0"/>
                </a:spcAft>
                <a:buClrTx/>
                <a:buSzTx/>
                <a:buFontTx/>
                <a:buNone/>
                <a:tabLst/>
                <a:defRPr/>
              </a:pPr>
              <a:r>
                <a:rPr kumimoji="1" lang="en-US" altLang="zh-CN" sz="800" b="1" i="0" u="none" strike="noStrike" kern="0" cap="none" spc="0" normalizeH="0" baseline="0" noProof="0" dirty="0" err="1">
                  <a:ln>
                    <a:noFill/>
                  </a:ln>
                  <a:solidFill>
                    <a:srgbClr val="FFFFFF"/>
                  </a:solidFill>
                  <a:effectLst/>
                  <a:uLnTx/>
                  <a:uFillTx/>
                  <a:latin typeface="Century Gothic"/>
                  <a:ea typeface="微软雅黑"/>
                </a:rPr>
                <a:t>Prof.G.O.YEH</a:t>
              </a:r>
              <a:endParaRPr kumimoji="1" lang="en-US" altLang="zh-CN" sz="800" b="1" i="0" u="none" strike="noStrike" kern="0" cap="none" spc="0" normalizeH="0" baseline="0" noProof="0" dirty="0">
                <a:ln>
                  <a:noFill/>
                </a:ln>
                <a:solidFill>
                  <a:srgbClr val="FFFFFF"/>
                </a:solidFill>
                <a:effectLst/>
                <a:uLnTx/>
                <a:uFillTx/>
                <a:latin typeface="Century Gothic"/>
                <a:ea typeface="微软雅黑"/>
              </a:endParaRPr>
            </a:p>
          </p:txBody>
        </p:sp>
        <p:pic>
          <p:nvPicPr>
            <p:cNvPr id="106" name="图片 90">
              <a:extLst>
                <a:ext uri="{FF2B5EF4-FFF2-40B4-BE49-F238E27FC236}">
                  <a16:creationId xmlns:a16="http://schemas.microsoft.com/office/drawing/2014/main" id="{70E3775A-3F6B-486A-A30D-8EEBFF544ABD}"/>
                </a:ext>
              </a:extLst>
            </p:cNvPr>
            <p:cNvPicPr>
              <a:picLocks noChangeAspect="1"/>
            </p:cNvPicPr>
            <p:nvPr/>
          </p:nvPicPr>
          <p:blipFill>
            <a:blip r:embed="rId17" cstate="print"/>
            <a:stretch>
              <a:fillRect/>
            </a:stretch>
          </p:blipFill>
          <p:spPr>
            <a:xfrm>
              <a:off x="731793" y="4855110"/>
              <a:ext cx="615079" cy="615079"/>
            </a:xfrm>
            <a:prstGeom prst="ellipse">
              <a:avLst/>
            </a:prstGeom>
            <a:ln w="38100">
              <a:solidFill>
                <a:srgbClr val="F28C10">
                  <a:lumMod val="50000"/>
                </a:srgbClr>
              </a:solidFill>
            </a:ln>
            <a:effectLst>
              <a:innerShdw blurRad="63500" dist="38100" dir="16200000">
                <a:prstClr val="black">
                  <a:alpha val="50000"/>
                </a:prstClr>
              </a:innerShdw>
            </a:effectLst>
          </p:spPr>
        </p:pic>
      </p:grpSp>
      <p:pic>
        <p:nvPicPr>
          <p:cNvPr id="107" name="Picture 106">
            <a:extLst>
              <a:ext uri="{FF2B5EF4-FFF2-40B4-BE49-F238E27FC236}">
                <a16:creationId xmlns:a16="http://schemas.microsoft.com/office/drawing/2014/main" id="{7A3B7EB7-A662-40C5-A780-E33A930C6C61}"/>
              </a:ext>
            </a:extLst>
          </p:cNvPr>
          <p:cNvPicPr>
            <a:picLocks noChangeAspect="1"/>
          </p:cNvPicPr>
          <p:nvPr/>
        </p:nvPicPr>
        <p:blipFill>
          <a:blip r:embed="rId19"/>
          <a:stretch>
            <a:fillRect/>
          </a:stretch>
        </p:blipFill>
        <p:spPr>
          <a:xfrm>
            <a:off x="6558219" y="3548755"/>
            <a:ext cx="423490" cy="423490"/>
          </a:xfrm>
          <a:prstGeom prst="ellipse">
            <a:avLst/>
          </a:prstGeom>
        </p:spPr>
      </p:pic>
      <p:grpSp>
        <p:nvGrpSpPr>
          <p:cNvPr id="108" name="组 99">
            <a:extLst>
              <a:ext uri="{FF2B5EF4-FFF2-40B4-BE49-F238E27FC236}">
                <a16:creationId xmlns:a16="http://schemas.microsoft.com/office/drawing/2014/main" id="{9E03A05A-065B-432C-BE63-DB094DDAAA39}"/>
              </a:ext>
            </a:extLst>
          </p:cNvPr>
          <p:cNvGrpSpPr>
            <a:grpSpLocks/>
          </p:cNvGrpSpPr>
          <p:nvPr/>
        </p:nvGrpSpPr>
        <p:grpSpPr bwMode="auto">
          <a:xfrm>
            <a:off x="7840663" y="3332162"/>
            <a:ext cx="1300162" cy="714375"/>
            <a:chOff x="537716" y="4585552"/>
            <a:chExt cx="1819626" cy="1008417"/>
          </a:xfrm>
        </p:grpSpPr>
        <p:sp>
          <p:nvSpPr>
            <p:cNvPr id="109" name="圆角矩形 19">
              <a:extLst>
                <a:ext uri="{FF2B5EF4-FFF2-40B4-BE49-F238E27FC236}">
                  <a16:creationId xmlns:a16="http://schemas.microsoft.com/office/drawing/2014/main" id="{29B76D88-458A-46EF-8880-9A2607D1B61D}"/>
                </a:ext>
              </a:extLst>
            </p:cNvPr>
            <p:cNvSpPr>
              <a:spLocks noChangeArrowheads="1"/>
            </p:cNvSpPr>
            <p:nvPr/>
          </p:nvSpPr>
          <p:spPr bwMode="auto">
            <a:xfrm>
              <a:off x="537716" y="4585552"/>
              <a:ext cx="1660247" cy="900579"/>
            </a:xfrm>
            <a:prstGeom prst="roundRect">
              <a:avLst>
                <a:gd name="adj" fmla="val 10000"/>
              </a:avLst>
            </a:prstGeom>
            <a:solidFill>
              <a:srgbClr val="7A4607"/>
            </a:solidFill>
            <a:ln w="25400" algn="ctr">
              <a:solidFill>
                <a:srgbClr val="F28C1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HK"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110" name="任意形状 20">
              <a:extLst>
                <a:ext uri="{FF2B5EF4-FFF2-40B4-BE49-F238E27FC236}">
                  <a16:creationId xmlns:a16="http://schemas.microsoft.com/office/drawing/2014/main" id="{49C23675-FF85-4A7A-BDC9-B75090A84E85}"/>
                </a:ext>
              </a:extLst>
            </p:cNvPr>
            <p:cNvSpPr/>
            <p:nvPr/>
          </p:nvSpPr>
          <p:spPr>
            <a:xfrm>
              <a:off x="651025" y="4693116"/>
              <a:ext cx="1659660" cy="900853"/>
            </a:xfrm>
            <a:custGeom>
              <a:avLst/>
              <a:gdLst>
                <a:gd name="connsiteX0" fmla="*/ 0 w 1660247"/>
                <a:gd name="connsiteY0" fmla="*/ 90058 h 900579"/>
                <a:gd name="connsiteX1" fmla="*/ 90058 w 1660247"/>
                <a:gd name="connsiteY1" fmla="*/ 0 h 900579"/>
                <a:gd name="connsiteX2" fmla="*/ 1570189 w 1660247"/>
                <a:gd name="connsiteY2" fmla="*/ 0 h 900579"/>
                <a:gd name="connsiteX3" fmla="*/ 1660247 w 1660247"/>
                <a:gd name="connsiteY3" fmla="*/ 90058 h 900579"/>
                <a:gd name="connsiteX4" fmla="*/ 1660247 w 1660247"/>
                <a:gd name="connsiteY4" fmla="*/ 810521 h 900579"/>
                <a:gd name="connsiteX5" fmla="*/ 1570189 w 1660247"/>
                <a:gd name="connsiteY5" fmla="*/ 900579 h 900579"/>
                <a:gd name="connsiteX6" fmla="*/ 90058 w 1660247"/>
                <a:gd name="connsiteY6" fmla="*/ 900579 h 900579"/>
                <a:gd name="connsiteX7" fmla="*/ 0 w 1660247"/>
                <a:gd name="connsiteY7" fmla="*/ 810521 h 900579"/>
                <a:gd name="connsiteX8" fmla="*/ 0 w 1660247"/>
                <a:gd name="connsiteY8" fmla="*/ 90058 h 90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247" h="900579">
                  <a:moveTo>
                    <a:pt x="0" y="90058"/>
                  </a:moveTo>
                  <a:cubicBezTo>
                    <a:pt x="0" y="40320"/>
                    <a:pt x="40320" y="0"/>
                    <a:pt x="90058" y="0"/>
                  </a:cubicBezTo>
                  <a:lnTo>
                    <a:pt x="1570189" y="0"/>
                  </a:lnTo>
                  <a:cubicBezTo>
                    <a:pt x="1619927" y="0"/>
                    <a:pt x="1660247" y="40320"/>
                    <a:pt x="1660247" y="90058"/>
                  </a:cubicBezTo>
                  <a:lnTo>
                    <a:pt x="1660247" y="810521"/>
                  </a:lnTo>
                  <a:cubicBezTo>
                    <a:pt x="1660247" y="860259"/>
                    <a:pt x="1619927" y="900579"/>
                    <a:pt x="1570189" y="900579"/>
                  </a:cubicBezTo>
                  <a:lnTo>
                    <a:pt x="90058" y="900579"/>
                  </a:lnTo>
                  <a:cubicBezTo>
                    <a:pt x="40320" y="900579"/>
                    <a:pt x="0" y="860259"/>
                    <a:pt x="0" y="810521"/>
                  </a:cubicBezTo>
                  <a:lnTo>
                    <a:pt x="0" y="90058"/>
                  </a:lnTo>
                  <a:close/>
                </a:path>
              </a:pathLst>
            </a:custGeom>
            <a:solidFill>
              <a:srgbClr val="F28C10"/>
            </a:solidFill>
            <a:ln w="25400" cap="flat" cmpd="sng" algn="ctr">
              <a:solidFill>
                <a:srgbClr val="F28C10">
                  <a:lumMod val="50000"/>
                </a:srgbClr>
              </a:solidFill>
              <a:prstDash val="solid"/>
            </a:ln>
            <a:effectLst/>
          </p:spPr>
          <p:txBody>
            <a:bodyPr lIns="68287" tIns="68287" rIns="68287" bIns="68287"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1100" b="0" i="0" u="none" strike="noStrike" kern="0" cap="none" spc="0" normalizeH="0" baseline="0" noProof="0" dirty="0">
                <a:ln>
                  <a:noFill/>
                </a:ln>
                <a:solidFill>
                  <a:srgbClr val="000000">
                    <a:hueOff val="0"/>
                    <a:satOff val="0"/>
                    <a:lumOff val="0"/>
                    <a:alphaOff val="0"/>
                  </a:srgbClr>
                </a:solidFill>
                <a:effectLst/>
                <a:uLnTx/>
                <a:uFillTx/>
                <a:latin typeface="Century Gothic"/>
                <a:ea typeface="微软雅黑"/>
              </a:endParaRPr>
            </a:p>
          </p:txBody>
        </p:sp>
        <p:sp>
          <p:nvSpPr>
            <p:cNvPr id="111" name="文本框 50">
              <a:extLst>
                <a:ext uri="{FF2B5EF4-FFF2-40B4-BE49-F238E27FC236}">
                  <a16:creationId xmlns:a16="http://schemas.microsoft.com/office/drawing/2014/main" id="{5FF68D0F-54F7-4516-B4A3-C53BB48A8BD3}"/>
                </a:ext>
              </a:extLst>
            </p:cNvPr>
            <p:cNvSpPr txBox="1">
              <a:spLocks noChangeArrowheads="1"/>
            </p:cNvSpPr>
            <p:nvPr/>
          </p:nvSpPr>
          <p:spPr bwMode="auto">
            <a:xfrm>
              <a:off x="1375321" y="4870150"/>
              <a:ext cx="982021" cy="322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09600">
                <a:defRPr>
                  <a:solidFill>
                    <a:schemeClr val="tx1"/>
                  </a:solidFill>
                  <a:latin typeface="Arial" panose="020B0604020202020204" pitchFamily="34" charset="0"/>
                </a:defRPr>
              </a:lvl1pPr>
              <a:lvl2pPr marL="742950" indent="-285750" defTabSz="609600">
                <a:defRPr>
                  <a:solidFill>
                    <a:schemeClr val="tx1"/>
                  </a:solidFill>
                  <a:latin typeface="Arial" panose="020B0604020202020204" pitchFamily="34" charset="0"/>
                </a:defRPr>
              </a:lvl2pPr>
              <a:lvl3pPr marL="1143000" indent="-228600" defTabSz="609600">
                <a:defRPr>
                  <a:solidFill>
                    <a:schemeClr val="tx1"/>
                  </a:solidFill>
                  <a:latin typeface="Arial" panose="020B0604020202020204" pitchFamily="34" charset="0"/>
                </a:defRPr>
              </a:lvl3pPr>
              <a:lvl4pPr marL="1600200" indent="-228600" defTabSz="609600">
                <a:defRPr>
                  <a:solidFill>
                    <a:schemeClr val="tx1"/>
                  </a:solidFill>
                  <a:latin typeface="Arial" panose="020B0604020202020204" pitchFamily="34" charset="0"/>
                </a:defRPr>
              </a:lvl4pPr>
              <a:lvl5pPr marL="2057400" indent="-228600" defTabSz="609600">
                <a:defRPr>
                  <a:solidFill>
                    <a:schemeClr val="tx1"/>
                  </a:solidFill>
                  <a:latin typeface="Arial" panose="020B0604020202020204" pitchFamily="34" charset="0"/>
                </a:defRPr>
              </a:lvl5pPr>
              <a:lvl6pPr marL="2514600" indent="-228600" defTabSz="609600" eaLnBrk="0" fontAlgn="base" hangingPunct="0">
                <a:spcBef>
                  <a:spcPct val="0"/>
                </a:spcBef>
                <a:spcAft>
                  <a:spcPct val="0"/>
                </a:spcAft>
                <a:defRPr>
                  <a:solidFill>
                    <a:schemeClr val="tx1"/>
                  </a:solidFill>
                  <a:latin typeface="Arial" panose="020B0604020202020204" pitchFamily="34" charset="0"/>
                </a:defRPr>
              </a:lvl6pPr>
              <a:lvl7pPr marL="2971800" indent="-228600" defTabSz="609600" eaLnBrk="0" fontAlgn="base" hangingPunct="0">
                <a:spcBef>
                  <a:spcPct val="0"/>
                </a:spcBef>
                <a:spcAft>
                  <a:spcPct val="0"/>
                </a:spcAft>
                <a:defRPr>
                  <a:solidFill>
                    <a:schemeClr val="tx1"/>
                  </a:solidFill>
                  <a:latin typeface="Arial" panose="020B0604020202020204" pitchFamily="34" charset="0"/>
                </a:defRPr>
              </a:lvl7pPr>
              <a:lvl8pPr marL="3429000" indent="-228600" defTabSz="609600" eaLnBrk="0" fontAlgn="base" hangingPunct="0">
                <a:spcBef>
                  <a:spcPct val="0"/>
                </a:spcBef>
                <a:spcAft>
                  <a:spcPct val="0"/>
                </a:spcAft>
                <a:defRPr>
                  <a:solidFill>
                    <a:schemeClr val="tx1"/>
                  </a:solidFill>
                  <a:latin typeface="Arial" panose="020B0604020202020204" pitchFamily="34" charset="0"/>
                </a:defRPr>
              </a:lvl8pPr>
              <a:lvl9pPr marL="3886200" indent="-228600" defTabSz="609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609600" eaLnBrk="1" fontAlgn="base" latinLnBrk="0" hangingPunct="1">
                <a:lnSpc>
                  <a:spcPct val="100000"/>
                </a:lnSpc>
                <a:spcBef>
                  <a:spcPct val="0"/>
                </a:spcBef>
                <a:spcAft>
                  <a:spcPct val="0"/>
                </a:spcAft>
                <a:buClrTx/>
                <a:buSzTx/>
                <a:buFontTx/>
                <a:buNone/>
                <a:tabLst/>
                <a:defRPr/>
              </a:pPr>
              <a:r>
                <a:rPr kumimoji="1" lang="en-HK" altLang="zh-CN" sz="1000" b="1" i="0" u="none" strike="noStrike" kern="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rPr>
                <a:t>Co-PI</a:t>
              </a:r>
              <a:endParaRPr kumimoji="1" lang="en-US" altLang="zh-CN" sz="1000" b="1" i="0" u="none" strike="noStrike" kern="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endParaRPr>
            </a:p>
          </p:txBody>
        </p:sp>
        <p:sp>
          <p:nvSpPr>
            <p:cNvPr id="112" name="文本框 51">
              <a:extLst>
                <a:ext uri="{FF2B5EF4-FFF2-40B4-BE49-F238E27FC236}">
                  <a16:creationId xmlns:a16="http://schemas.microsoft.com/office/drawing/2014/main" id="{522B415E-6FF1-48F1-974B-B06815E6D783}"/>
                </a:ext>
              </a:extLst>
            </p:cNvPr>
            <p:cNvSpPr txBox="1"/>
            <p:nvPr/>
          </p:nvSpPr>
          <p:spPr>
            <a:xfrm>
              <a:off x="1259789" y="5197326"/>
              <a:ext cx="1079778" cy="304766"/>
            </a:xfrm>
            <a:prstGeom prst="rect">
              <a:avLst/>
            </a:prstGeom>
            <a:noFill/>
          </p:spPr>
          <p:txBody>
            <a:bodyPr>
              <a:spAutoFit/>
            </a:bodyPr>
            <a:lstStyle/>
            <a:p>
              <a:pPr marL="0" marR="0" lvl="0" indent="0" defTabSz="609630" eaLnBrk="1" fontAlgn="auto" latinLnBrk="0" hangingPunct="1">
                <a:lnSpc>
                  <a:spcPct val="100000"/>
                </a:lnSpc>
                <a:spcBef>
                  <a:spcPts val="0"/>
                </a:spcBef>
                <a:spcAft>
                  <a:spcPts val="0"/>
                </a:spcAft>
                <a:buClrTx/>
                <a:buSzTx/>
                <a:buFontTx/>
                <a:buNone/>
                <a:tabLst/>
                <a:defRPr/>
              </a:pPr>
              <a:r>
                <a:rPr kumimoji="1" lang="en-US" altLang="zh-CN" sz="800" b="1" i="0" u="none" strike="noStrike" kern="0" cap="none" spc="0" normalizeH="0" baseline="0" noProof="0" dirty="0">
                  <a:ln>
                    <a:noFill/>
                  </a:ln>
                  <a:solidFill>
                    <a:srgbClr val="FFFFFF"/>
                  </a:solidFill>
                  <a:effectLst/>
                  <a:uLnTx/>
                  <a:uFillTx/>
                  <a:latin typeface="Century Gothic"/>
                  <a:ea typeface="微软雅黑"/>
                </a:rPr>
                <a:t>Prof.S.M.YIU</a:t>
              </a:r>
            </a:p>
          </p:txBody>
        </p:sp>
        <p:pic>
          <p:nvPicPr>
            <p:cNvPr id="113" name="图片 90">
              <a:extLst>
                <a:ext uri="{FF2B5EF4-FFF2-40B4-BE49-F238E27FC236}">
                  <a16:creationId xmlns:a16="http://schemas.microsoft.com/office/drawing/2014/main" id="{AE4BA000-9381-4DE4-9B0A-288A8B5A6A85}"/>
                </a:ext>
              </a:extLst>
            </p:cNvPr>
            <p:cNvPicPr>
              <a:picLocks noChangeAspect="1"/>
            </p:cNvPicPr>
            <p:nvPr/>
          </p:nvPicPr>
          <p:blipFill>
            <a:blip r:embed="rId17" cstate="print"/>
            <a:stretch>
              <a:fillRect/>
            </a:stretch>
          </p:blipFill>
          <p:spPr>
            <a:xfrm>
              <a:off x="731793" y="4855110"/>
              <a:ext cx="615079" cy="615079"/>
            </a:xfrm>
            <a:prstGeom prst="ellipse">
              <a:avLst/>
            </a:prstGeom>
            <a:ln w="38100">
              <a:solidFill>
                <a:srgbClr val="F28C10">
                  <a:lumMod val="50000"/>
                </a:srgbClr>
              </a:solidFill>
            </a:ln>
            <a:effectLst>
              <a:innerShdw blurRad="63500" dist="38100" dir="16200000">
                <a:prstClr val="black">
                  <a:alpha val="50000"/>
                </a:prstClr>
              </a:innerShdw>
            </a:effectLst>
          </p:spPr>
        </p:pic>
      </p:grpSp>
      <p:grpSp>
        <p:nvGrpSpPr>
          <p:cNvPr id="114" name="组 99">
            <a:extLst>
              <a:ext uri="{FF2B5EF4-FFF2-40B4-BE49-F238E27FC236}">
                <a16:creationId xmlns:a16="http://schemas.microsoft.com/office/drawing/2014/main" id="{57AE43CC-051B-4F28-A983-762B4F370CAF}"/>
              </a:ext>
            </a:extLst>
          </p:cNvPr>
          <p:cNvGrpSpPr>
            <a:grpSpLocks/>
          </p:cNvGrpSpPr>
          <p:nvPr/>
        </p:nvGrpSpPr>
        <p:grpSpPr bwMode="auto">
          <a:xfrm>
            <a:off x="9240838" y="3328987"/>
            <a:ext cx="1512887" cy="714375"/>
            <a:chOff x="537716" y="4585552"/>
            <a:chExt cx="1866139" cy="1008417"/>
          </a:xfrm>
        </p:grpSpPr>
        <p:sp>
          <p:nvSpPr>
            <p:cNvPr id="115" name="圆角矩形 19">
              <a:extLst>
                <a:ext uri="{FF2B5EF4-FFF2-40B4-BE49-F238E27FC236}">
                  <a16:creationId xmlns:a16="http://schemas.microsoft.com/office/drawing/2014/main" id="{6CBA9C47-C5BD-4EB5-993E-213F20FB2092}"/>
                </a:ext>
              </a:extLst>
            </p:cNvPr>
            <p:cNvSpPr>
              <a:spLocks noChangeArrowheads="1"/>
            </p:cNvSpPr>
            <p:nvPr/>
          </p:nvSpPr>
          <p:spPr bwMode="auto">
            <a:xfrm>
              <a:off x="537716" y="4585552"/>
              <a:ext cx="1660247" cy="900579"/>
            </a:xfrm>
            <a:prstGeom prst="roundRect">
              <a:avLst>
                <a:gd name="adj" fmla="val 10000"/>
              </a:avLst>
            </a:prstGeom>
            <a:solidFill>
              <a:srgbClr val="7A4607"/>
            </a:solidFill>
            <a:ln w="25400" algn="ctr">
              <a:solidFill>
                <a:srgbClr val="F28C1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HK"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116" name="任意形状 20">
              <a:extLst>
                <a:ext uri="{FF2B5EF4-FFF2-40B4-BE49-F238E27FC236}">
                  <a16:creationId xmlns:a16="http://schemas.microsoft.com/office/drawing/2014/main" id="{6C0809AB-F716-4FFA-A448-42A5A1A50803}"/>
                </a:ext>
              </a:extLst>
            </p:cNvPr>
            <p:cNvSpPr/>
            <p:nvPr/>
          </p:nvSpPr>
          <p:spPr>
            <a:xfrm>
              <a:off x="651290" y="4693116"/>
              <a:ext cx="1660531" cy="900853"/>
            </a:xfrm>
            <a:custGeom>
              <a:avLst/>
              <a:gdLst>
                <a:gd name="connsiteX0" fmla="*/ 0 w 1660247"/>
                <a:gd name="connsiteY0" fmla="*/ 90058 h 900579"/>
                <a:gd name="connsiteX1" fmla="*/ 90058 w 1660247"/>
                <a:gd name="connsiteY1" fmla="*/ 0 h 900579"/>
                <a:gd name="connsiteX2" fmla="*/ 1570189 w 1660247"/>
                <a:gd name="connsiteY2" fmla="*/ 0 h 900579"/>
                <a:gd name="connsiteX3" fmla="*/ 1660247 w 1660247"/>
                <a:gd name="connsiteY3" fmla="*/ 90058 h 900579"/>
                <a:gd name="connsiteX4" fmla="*/ 1660247 w 1660247"/>
                <a:gd name="connsiteY4" fmla="*/ 810521 h 900579"/>
                <a:gd name="connsiteX5" fmla="*/ 1570189 w 1660247"/>
                <a:gd name="connsiteY5" fmla="*/ 900579 h 900579"/>
                <a:gd name="connsiteX6" fmla="*/ 90058 w 1660247"/>
                <a:gd name="connsiteY6" fmla="*/ 900579 h 900579"/>
                <a:gd name="connsiteX7" fmla="*/ 0 w 1660247"/>
                <a:gd name="connsiteY7" fmla="*/ 810521 h 900579"/>
                <a:gd name="connsiteX8" fmla="*/ 0 w 1660247"/>
                <a:gd name="connsiteY8" fmla="*/ 90058 h 90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247" h="900579">
                  <a:moveTo>
                    <a:pt x="0" y="90058"/>
                  </a:moveTo>
                  <a:cubicBezTo>
                    <a:pt x="0" y="40320"/>
                    <a:pt x="40320" y="0"/>
                    <a:pt x="90058" y="0"/>
                  </a:cubicBezTo>
                  <a:lnTo>
                    <a:pt x="1570189" y="0"/>
                  </a:lnTo>
                  <a:cubicBezTo>
                    <a:pt x="1619927" y="0"/>
                    <a:pt x="1660247" y="40320"/>
                    <a:pt x="1660247" y="90058"/>
                  </a:cubicBezTo>
                  <a:lnTo>
                    <a:pt x="1660247" y="810521"/>
                  </a:lnTo>
                  <a:cubicBezTo>
                    <a:pt x="1660247" y="860259"/>
                    <a:pt x="1619927" y="900579"/>
                    <a:pt x="1570189" y="900579"/>
                  </a:cubicBezTo>
                  <a:lnTo>
                    <a:pt x="90058" y="900579"/>
                  </a:lnTo>
                  <a:cubicBezTo>
                    <a:pt x="40320" y="900579"/>
                    <a:pt x="0" y="860259"/>
                    <a:pt x="0" y="810521"/>
                  </a:cubicBezTo>
                  <a:lnTo>
                    <a:pt x="0" y="90058"/>
                  </a:lnTo>
                  <a:close/>
                </a:path>
              </a:pathLst>
            </a:custGeom>
            <a:solidFill>
              <a:srgbClr val="F28C10"/>
            </a:solidFill>
            <a:ln w="25400" cap="flat" cmpd="sng" algn="ctr">
              <a:solidFill>
                <a:srgbClr val="F28C10">
                  <a:lumMod val="50000"/>
                </a:srgbClr>
              </a:solidFill>
              <a:prstDash val="solid"/>
            </a:ln>
            <a:effectLst/>
          </p:spPr>
          <p:txBody>
            <a:bodyPr lIns="68287" tIns="68287" rIns="68287" bIns="68287"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1100" b="0" i="0" u="none" strike="noStrike" kern="0" cap="none" spc="0" normalizeH="0" baseline="0" noProof="0" dirty="0">
                <a:ln>
                  <a:noFill/>
                </a:ln>
                <a:solidFill>
                  <a:srgbClr val="000000">
                    <a:hueOff val="0"/>
                    <a:satOff val="0"/>
                    <a:lumOff val="0"/>
                    <a:alphaOff val="0"/>
                  </a:srgbClr>
                </a:solidFill>
                <a:effectLst/>
                <a:uLnTx/>
                <a:uFillTx/>
                <a:latin typeface="Century Gothic"/>
                <a:ea typeface="微软雅黑"/>
              </a:endParaRPr>
            </a:p>
          </p:txBody>
        </p:sp>
        <p:sp>
          <p:nvSpPr>
            <p:cNvPr id="117" name="文本框 50">
              <a:extLst>
                <a:ext uri="{FF2B5EF4-FFF2-40B4-BE49-F238E27FC236}">
                  <a16:creationId xmlns:a16="http://schemas.microsoft.com/office/drawing/2014/main" id="{5D768423-5199-4836-976A-02BC70294279}"/>
                </a:ext>
              </a:extLst>
            </p:cNvPr>
            <p:cNvSpPr txBox="1">
              <a:spLocks noChangeArrowheads="1"/>
            </p:cNvSpPr>
            <p:nvPr/>
          </p:nvSpPr>
          <p:spPr bwMode="auto">
            <a:xfrm>
              <a:off x="1375814" y="4870150"/>
              <a:ext cx="981044" cy="322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09600">
                <a:defRPr>
                  <a:solidFill>
                    <a:schemeClr val="tx1"/>
                  </a:solidFill>
                  <a:latin typeface="Arial" panose="020B0604020202020204" pitchFamily="34" charset="0"/>
                </a:defRPr>
              </a:lvl1pPr>
              <a:lvl2pPr marL="742950" indent="-285750" defTabSz="609600">
                <a:defRPr>
                  <a:solidFill>
                    <a:schemeClr val="tx1"/>
                  </a:solidFill>
                  <a:latin typeface="Arial" panose="020B0604020202020204" pitchFamily="34" charset="0"/>
                </a:defRPr>
              </a:lvl2pPr>
              <a:lvl3pPr marL="1143000" indent="-228600" defTabSz="609600">
                <a:defRPr>
                  <a:solidFill>
                    <a:schemeClr val="tx1"/>
                  </a:solidFill>
                  <a:latin typeface="Arial" panose="020B0604020202020204" pitchFamily="34" charset="0"/>
                </a:defRPr>
              </a:lvl3pPr>
              <a:lvl4pPr marL="1600200" indent="-228600" defTabSz="609600">
                <a:defRPr>
                  <a:solidFill>
                    <a:schemeClr val="tx1"/>
                  </a:solidFill>
                  <a:latin typeface="Arial" panose="020B0604020202020204" pitchFamily="34" charset="0"/>
                </a:defRPr>
              </a:lvl4pPr>
              <a:lvl5pPr marL="2057400" indent="-228600" defTabSz="609600">
                <a:defRPr>
                  <a:solidFill>
                    <a:schemeClr val="tx1"/>
                  </a:solidFill>
                  <a:latin typeface="Arial" panose="020B0604020202020204" pitchFamily="34" charset="0"/>
                </a:defRPr>
              </a:lvl5pPr>
              <a:lvl6pPr marL="2514600" indent="-228600" defTabSz="609600" eaLnBrk="0" fontAlgn="base" hangingPunct="0">
                <a:spcBef>
                  <a:spcPct val="0"/>
                </a:spcBef>
                <a:spcAft>
                  <a:spcPct val="0"/>
                </a:spcAft>
                <a:defRPr>
                  <a:solidFill>
                    <a:schemeClr val="tx1"/>
                  </a:solidFill>
                  <a:latin typeface="Arial" panose="020B0604020202020204" pitchFamily="34" charset="0"/>
                </a:defRPr>
              </a:lvl6pPr>
              <a:lvl7pPr marL="2971800" indent="-228600" defTabSz="609600" eaLnBrk="0" fontAlgn="base" hangingPunct="0">
                <a:spcBef>
                  <a:spcPct val="0"/>
                </a:spcBef>
                <a:spcAft>
                  <a:spcPct val="0"/>
                </a:spcAft>
                <a:defRPr>
                  <a:solidFill>
                    <a:schemeClr val="tx1"/>
                  </a:solidFill>
                  <a:latin typeface="Arial" panose="020B0604020202020204" pitchFamily="34" charset="0"/>
                </a:defRPr>
              </a:lvl7pPr>
              <a:lvl8pPr marL="3429000" indent="-228600" defTabSz="609600" eaLnBrk="0" fontAlgn="base" hangingPunct="0">
                <a:spcBef>
                  <a:spcPct val="0"/>
                </a:spcBef>
                <a:spcAft>
                  <a:spcPct val="0"/>
                </a:spcAft>
                <a:defRPr>
                  <a:solidFill>
                    <a:schemeClr val="tx1"/>
                  </a:solidFill>
                  <a:latin typeface="Arial" panose="020B0604020202020204" pitchFamily="34" charset="0"/>
                </a:defRPr>
              </a:lvl8pPr>
              <a:lvl9pPr marL="3886200" indent="-228600" defTabSz="609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609600" eaLnBrk="1" fontAlgn="base" latinLnBrk="0" hangingPunct="1">
                <a:lnSpc>
                  <a:spcPct val="100000"/>
                </a:lnSpc>
                <a:spcBef>
                  <a:spcPct val="0"/>
                </a:spcBef>
                <a:spcAft>
                  <a:spcPct val="0"/>
                </a:spcAft>
                <a:buClrTx/>
                <a:buSzTx/>
                <a:buFontTx/>
                <a:buNone/>
                <a:tabLst/>
                <a:defRPr/>
              </a:pPr>
              <a:r>
                <a:rPr kumimoji="1" lang="en-HK" altLang="zh-CN" sz="1000" b="1" i="0" u="none" strike="noStrike" kern="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rPr>
                <a:t>Co-PI</a:t>
              </a:r>
              <a:endParaRPr kumimoji="1" lang="en-US" altLang="zh-CN" sz="1000" b="1" i="0" u="none" strike="noStrike" kern="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endParaRPr>
            </a:p>
          </p:txBody>
        </p:sp>
        <p:sp>
          <p:nvSpPr>
            <p:cNvPr id="118" name="文本框 51">
              <a:extLst>
                <a:ext uri="{FF2B5EF4-FFF2-40B4-BE49-F238E27FC236}">
                  <a16:creationId xmlns:a16="http://schemas.microsoft.com/office/drawing/2014/main" id="{ECEC85F6-54B2-4E88-A8C6-8B4B46D64226}"/>
                </a:ext>
              </a:extLst>
            </p:cNvPr>
            <p:cNvSpPr txBox="1"/>
            <p:nvPr/>
          </p:nvSpPr>
          <p:spPr>
            <a:xfrm>
              <a:off x="1154540" y="5197326"/>
              <a:ext cx="1249315" cy="304766"/>
            </a:xfrm>
            <a:prstGeom prst="rect">
              <a:avLst/>
            </a:prstGeom>
            <a:noFill/>
          </p:spPr>
          <p:txBody>
            <a:bodyPr>
              <a:spAutoFit/>
            </a:bodyPr>
            <a:lstStyle/>
            <a:p>
              <a:pPr marL="0" marR="0" lvl="0" indent="0" defTabSz="609630" eaLnBrk="1" fontAlgn="auto" latinLnBrk="0" hangingPunct="1">
                <a:lnSpc>
                  <a:spcPct val="100000"/>
                </a:lnSpc>
                <a:spcBef>
                  <a:spcPts val="0"/>
                </a:spcBef>
                <a:spcAft>
                  <a:spcPts val="0"/>
                </a:spcAft>
                <a:buClrTx/>
                <a:buSzTx/>
                <a:buFontTx/>
                <a:buNone/>
                <a:tabLst/>
                <a:defRPr/>
              </a:pPr>
              <a:r>
                <a:rPr kumimoji="1" lang="en-US" altLang="zh-CN" sz="800" b="1" i="0" u="none" strike="noStrike" kern="0" cap="none" spc="0" normalizeH="0" baseline="0" noProof="0" dirty="0" err="1">
                  <a:ln>
                    <a:noFill/>
                  </a:ln>
                  <a:solidFill>
                    <a:srgbClr val="FFFFFF"/>
                  </a:solidFill>
                  <a:effectLst/>
                  <a:uLnTx/>
                  <a:uFillTx/>
                  <a:latin typeface="Century Gothic"/>
                  <a:ea typeface="微软雅黑"/>
                </a:rPr>
                <a:t>Prof.G.Q.HUANG</a:t>
              </a:r>
              <a:endParaRPr kumimoji="1" lang="en-US" altLang="zh-CN" sz="800" b="1" i="0" u="none" strike="noStrike" kern="0" cap="none" spc="0" normalizeH="0" baseline="0" noProof="0" dirty="0">
                <a:ln>
                  <a:noFill/>
                </a:ln>
                <a:solidFill>
                  <a:srgbClr val="FFFFFF"/>
                </a:solidFill>
                <a:effectLst/>
                <a:uLnTx/>
                <a:uFillTx/>
                <a:latin typeface="Century Gothic"/>
                <a:ea typeface="微软雅黑"/>
              </a:endParaRPr>
            </a:p>
          </p:txBody>
        </p:sp>
        <p:pic>
          <p:nvPicPr>
            <p:cNvPr id="119" name="图片 90">
              <a:extLst>
                <a:ext uri="{FF2B5EF4-FFF2-40B4-BE49-F238E27FC236}">
                  <a16:creationId xmlns:a16="http://schemas.microsoft.com/office/drawing/2014/main" id="{B601E5CC-4E31-4AD7-AF14-5F303F83E422}"/>
                </a:ext>
              </a:extLst>
            </p:cNvPr>
            <p:cNvPicPr>
              <a:picLocks noChangeAspect="1"/>
            </p:cNvPicPr>
            <p:nvPr/>
          </p:nvPicPr>
          <p:blipFill>
            <a:blip r:embed="rId20" cstate="print"/>
            <a:stretch>
              <a:fillRect/>
            </a:stretch>
          </p:blipFill>
          <p:spPr>
            <a:xfrm>
              <a:off x="731794" y="4855110"/>
              <a:ext cx="530949" cy="581944"/>
            </a:xfrm>
            <a:prstGeom prst="ellipse">
              <a:avLst/>
            </a:prstGeom>
            <a:ln w="38100">
              <a:solidFill>
                <a:srgbClr val="F28C10">
                  <a:lumMod val="50000"/>
                </a:srgbClr>
              </a:solidFill>
            </a:ln>
            <a:effectLst>
              <a:innerShdw blurRad="63500" dist="38100" dir="16200000">
                <a:prstClr val="black">
                  <a:alpha val="50000"/>
                </a:prstClr>
              </a:innerShdw>
            </a:effectLst>
          </p:spPr>
        </p:pic>
      </p:grpSp>
      <p:pic>
        <p:nvPicPr>
          <p:cNvPr id="120" name="Picture 18" descr="Yiu, S.M.">
            <a:extLst>
              <a:ext uri="{FF2B5EF4-FFF2-40B4-BE49-F238E27FC236}">
                <a16:creationId xmlns:a16="http://schemas.microsoft.com/office/drawing/2014/main" id="{311853C1-E061-4007-90AB-92C086B17D98}"/>
              </a:ext>
            </a:extLst>
          </p:cNvPr>
          <p:cNvPicPr>
            <a:picLocks noChangeAspect="1" noChangeArrowheads="1"/>
          </p:cNvPicPr>
          <p:nvPr/>
        </p:nvPicPr>
        <p:blipFill rotWithShape="1">
          <a:blip r:embed="rId21" cstate="print"/>
          <a:srcRect r="28060" b="37017"/>
          <a:stretch/>
        </p:blipFill>
        <p:spPr bwMode="auto">
          <a:xfrm>
            <a:off x="7999212" y="3528391"/>
            <a:ext cx="418056" cy="445811"/>
          </a:xfrm>
          <a:prstGeom prst="ellipse">
            <a:avLst/>
          </a:prstGeom>
          <a:noFill/>
        </p:spPr>
      </p:pic>
      <p:pic>
        <p:nvPicPr>
          <p:cNvPr id="121" name="Picture 20" descr="George HUANG | The University of Hong Kong, Hong Kong | HKU | Department of  Industrial and Manufacturing Systems Engineering">
            <a:extLst>
              <a:ext uri="{FF2B5EF4-FFF2-40B4-BE49-F238E27FC236}">
                <a16:creationId xmlns:a16="http://schemas.microsoft.com/office/drawing/2014/main" id="{FE427BED-ED54-4B3E-AC19-3F1B96964F80}"/>
              </a:ext>
            </a:extLst>
          </p:cNvPr>
          <p:cNvPicPr>
            <a:picLocks noChangeAspect="1" noChangeArrowheads="1"/>
          </p:cNvPicPr>
          <p:nvPr/>
        </p:nvPicPr>
        <p:blipFill>
          <a:blip r:embed="rId22" cstate="print"/>
          <a:srcRect/>
          <a:stretch>
            <a:fillRect/>
          </a:stretch>
        </p:blipFill>
        <p:spPr bwMode="auto">
          <a:xfrm>
            <a:off x="9408213" y="3527716"/>
            <a:ext cx="413768" cy="413768"/>
          </a:xfrm>
          <a:prstGeom prst="ellipse">
            <a:avLst/>
          </a:prstGeom>
          <a:noFill/>
        </p:spPr>
      </p:pic>
      <p:cxnSp>
        <p:nvCxnSpPr>
          <p:cNvPr id="122" name="Elbow Connector 9">
            <a:extLst>
              <a:ext uri="{FF2B5EF4-FFF2-40B4-BE49-F238E27FC236}">
                <a16:creationId xmlns:a16="http://schemas.microsoft.com/office/drawing/2014/main" id="{A3BE8FA7-9D71-48FC-BD47-7184461299E4}"/>
              </a:ext>
            </a:extLst>
          </p:cNvPr>
          <p:cNvCxnSpPr/>
          <p:nvPr/>
        </p:nvCxnSpPr>
        <p:spPr>
          <a:xfrm rot="10800000" flipV="1">
            <a:off x="2384425" y="2101850"/>
            <a:ext cx="3302000" cy="227012"/>
          </a:xfrm>
          <a:prstGeom prst="bentConnector2">
            <a:avLst/>
          </a:prstGeom>
          <a:noFill/>
          <a:ln w="28575" cap="flat" cmpd="sng" algn="ctr">
            <a:solidFill>
              <a:sysClr val="window" lastClr="FFFFFF">
                <a:lumMod val="50000"/>
              </a:sysClr>
            </a:solidFill>
            <a:prstDash val="solid"/>
            <a:tailEnd type="triangle"/>
          </a:ln>
          <a:effectLst/>
        </p:spPr>
      </p:cxnSp>
      <p:cxnSp>
        <p:nvCxnSpPr>
          <p:cNvPr id="123" name="Straight Connector 122">
            <a:extLst>
              <a:ext uri="{FF2B5EF4-FFF2-40B4-BE49-F238E27FC236}">
                <a16:creationId xmlns:a16="http://schemas.microsoft.com/office/drawing/2014/main" id="{2685835F-46A7-4539-BEC5-919A70134ED3}"/>
              </a:ext>
            </a:extLst>
          </p:cNvPr>
          <p:cNvCxnSpPr/>
          <p:nvPr/>
        </p:nvCxnSpPr>
        <p:spPr>
          <a:xfrm>
            <a:off x="5686425" y="1997075"/>
            <a:ext cx="0" cy="215900"/>
          </a:xfrm>
          <a:prstGeom prst="line">
            <a:avLst/>
          </a:prstGeom>
          <a:noFill/>
          <a:ln w="28575" cap="flat" cmpd="sng" algn="ctr">
            <a:solidFill>
              <a:sysClr val="window" lastClr="FFFFFF">
                <a:lumMod val="50000"/>
              </a:sysClr>
            </a:solidFill>
            <a:prstDash val="solid"/>
          </a:ln>
          <a:effectLst/>
        </p:spPr>
      </p:cxnSp>
      <p:cxnSp>
        <p:nvCxnSpPr>
          <p:cNvPr id="124" name="Elbow Connector 14">
            <a:extLst>
              <a:ext uri="{FF2B5EF4-FFF2-40B4-BE49-F238E27FC236}">
                <a16:creationId xmlns:a16="http://schemas.microsoft.com/office/drawing/2014/main" id="{F00F811B-2BFC-4C63-AA46-AFBA03E38192}"/>
              </a:ext>
            </a:extLst>
          </p:cNvPr>
          <p:cNvCxnSpPr/>
          <p:nvPr/>
        </p:nvCxnSpPr>
        <p:spPr>
          <a:xfrm>
            <a:off x="5699125" y="2095500"/>
            <a:ext cx="3381375" cy="238125"/>
          </a:xfrm>
          <a:prstGeom prst="bentConnector2">
            <a:avLst/>
          </a:prstGeom>
          <a:noFill/>
          <a:ln w="28575" cap="flat" cmpd="sng" algn="ctr">
            <a:solidFill>
              <a:sysClr val="window" lastClr="FFFFFF">
                <a:lumMod val="50000"/>
              </a:sysClr>
            </a:solidFill>
            <a:prstDash val="solid"/>
            <a:tailEnd type="triangle"/>
          </a:ln>
          <a:effectLst/>
        </p:spPr>
      </p:cxnSp>
      <p:cxnSp>
        <p:nvCxnSpPr>
          <p:cNvPr id="125" name="Straight Arrow Connector 124">
            <a:extLst>
              <a:ext uri="{FF2B5EF4-FFF2-40B4-BE49-F238E27FC236}">
                <a16:creationId xmlns:a16="http://schemas.microsoft.com/office/drawing/2014/main" id="{FFE9F712-D624-4DFC-833D-AB17EAE6B56D}"/>
              </a:ext>
            </a:extLst>
          </p:cNvPr>
          <p:cNvCxnSpPr/>
          <p:nvPr/>
        </p:nvCxnSpPr>
        <p:spPr>
          <a:xfrm>
            <a:off x="5686425" y="2212975"/>
            <a:ext cx="6350" cy="161925"/>
          </a:xfrm>
          <a:prstGeom prst="straightConnector1">
            <a:avLst/>
          </a:prstGeom>
          <a:noFill/>
          <a:ln w="28575" cap="flat" cmpd="sng" algn="ctr">
            <a:solidFill>
              <a:sysClr val="window" lastClr="FFFFFF">
                <a:lumMod val="50000"/>
              </a:sysClr>
            </a:solidFill>
            <a:prstDash val="solid"/>
            <a:tailEnd type="triangle"/>
          </a:ln>
          <a:effectLst/>
        </p:spPr>
      </p:cxnSp>
      <p:cxnSp>
        <p:nvCxnSpPr>
          <p:cNvPr id="126" name="Straight Arrow Connector 125">
            <a:extLst>
              <a:ext uri="{FF2B5EF4-FFF2-40B4-BE49-F238E27FC236}">
                <a16:creationId xmlns:a16="http://schemas.microsoft.com/office/drawing/2014/main" id="{A9D2D56F-C067-428B-AA04-0D9C2AF72A0A}"/>
              </a:ext>
            </a:extLst>
          </p:cNvPr>
          <p:cNvCxnSpPr>
            <a:endCxn id="58" idx="0"/>
          </p:cNvCxnSpPr>
          <p:nvPr/>
        </p:nvCxnSpPr>
        <p:spPr>
          <a:xfrm>
            <a:off x="2370138" y="2960687"/>
            <a:ext cx="6350" cy="349250"/>
          </a:xfrm>
          <a:prstGeom prst="straightConnector1">
            <a:avLst/>
          </a:prstGeom>
          <a:noFill/>
          <a:ln w="28575" cap="flat" cmpd="sng" algn="ctr">
            <a:solidFill>
              <a:sysClr val="window" lastClr="FFFFFF">
                <a:lumMod val="50000"/>
              </a:sysClr>
            </a:solidFill>
            <a:prstDash val="solid"/>
            <a:tailEnd type="triangle"/>
          </a:ln>
          <a:effectLst/>
        </p:spPr>
      </p:cxnSp>
      <p:cxnSp>
        <p:nvCxnSpPr>
          <p:cNvPr id="127" name="Straight Connector 126">
            <a:extLst>
              <a:ext uri="{FF2B5EF4-FFF2-40B4-BE49-F238E27FC236}">
                <a16:creationId xmlns:a16="http://schemas.microsoft.com/office/drawing/2014/main" id="{BFA1CBE8-67AC-46BE-ABFF-DF9747672369}"/>
              </a:ext>
            </a:extLst>
          </p:cNvPr>
          <p:cNvCxnSpPr/>
          <p:nvPr/>
        </p:nvCxnSpPr>
        <p:spPr>
          <a:xfrm>
            <a:off x="5672138" y="2970212"/>
            <a:ext cx="0" cy="138113"/>
          </a:xfrm>
          <a:prstGeom prst="line">
            <a:avLst/>
          </a:prstGeom>
          <a:noFill/>
          <a:ln w="28575" cap="flat" cmpd="sng" algn="ctr">
            <a:solidFill>
              <a:sysClr val="window" lastClr="FFFFFF">
                <a:lumMod val="50000"/>
              </a:sysClr>
            </a:solidFill>
            <a:prstDash val="solid"/>
          </a:ln>
          <a:effectLst/>
        </p:spPr>
      </p:cxnSp>
      <p:cxnSp>
        <p:nvCxnSpPr>
          <p:cNvPr id="128" name="Elbow Connector 205">
            <a:extLst>
              <a:ext uri="{FF2B5EF4-FFF2-40B4-BE49-F238E27FC236}">
                <a16:creationId xmlns:a16="http://schemas.microsoft.com/office/drawing/2014/main" id="{67F9916C-8221-4C53-9D63-2681EE291DC4}"/>
              </a:ext>
            </a:extLst>
          </p:cNvPr>
          <p:cNvCxnSpPr>
            <a:endCxn id="95" idx="0"/>
          </p:cNvCxnSpPr>
          <p:nvPr/>
        </p:nvCxnSpPr>
        <p:spPr>
          <a:xfrm rot="10800000" flipV="1">
            <a:off x="4208463" y="3108325"/>
            <a:ext cx="1463675" cy="241300"/>
          </a:xfrm>
          <a:prstGeom prst="bentConnector2">
            <a:avLst/>
          </a:prstGeom>
          <a:noFill/>
          <a:ln w="28575" cap="flat" cmpd="sng" algn="ctr">
            <a:solidFill>
              <a:sysClr val="window" lastClr="FFFFFF">
                <a:lumMod val="50000"/>
              </a:sysClr>
            </a:solidFill>
            <a:prstDash val="solid"/>
            <a:tailEnd type="triangle"/>
          </a:ln>
          <a:effectLst/>
        </p:spPr>
      </p:cxnSp>
      <p:cxnSp>
        <p:nvCxnSpPr>
          <p:cNvPr id="129" name="Elbow Connector 206">
            <a:extLst>
              <a:ext uri="{FF2B5EF4-FFF2-40B4-BE49-F238E27FC236}">
                <a16:creationId xmlns:a16="http://schemas.microsoft.com/office/drawing/2014/main" id="{35458F96-29E6-4582-BE80-832F6CFACB87}"/>
              </a:ext>
            </a:extLst>
          </p:cNvPr>
          <p:cNvCxnSpPr>
            <a:endCxn id="102" idx="0"/>
          </p:cNvCxnSpPr>
          <p:nvPr/>
        </p:nvCxnSpPr>
        <p:spPr>
          <a:xfrm>
            <a:off x="5654675" y="3108325"/>
            <a:ext cx="1349375" cy="241300"/>
          </a:xfrm>
          <a:prstGeom prst="bentConnector2">
            <a:avLst/>
          </a:prstGeom>
          <a:noFill/>
          <a:ln w="28575" cap="flat" cmpd="sng" algn="ctr">
            <a:solidFill>
              <a:sysClr val="window" lastClr="FFFFFF">
                <a:lumMod val="50000"/>
              </a:sysClr>
            </a:solidFill>
            <a:prstDash val="solid"/>
            <a:tailEnd type="triangle"/>
          </a:ln>
          <a:effectLst/>
        </p:spPr>
      </p:cxnSp>
      <p:cxnSp>
        <p:nvCxnSpPr>
          <p:cNvPr id="130" name="Straight Connector 129">
            <a:extLst>
              <a:ext uri="{FF2B5EF4-FFF2-40B4-BE49-F238E27FC236}">
                <a16:creationId xmlns:a16="http://schemas.microsoft.com/office/drawing/2014/main" id="{13D496BD-8A2E-4CDC-AF63-3FF56323EC07}"/>
              </a:ext>
            </a:extLst>
          </p:cNvPr>
          <p:cNvCxnSpPr/>
          <p:nvPr/>
        </p:nvCxnSpPr>
        <p:spPr>
          <a:xfrm>
            <a:off x="9115425" y="2955925"/>
            <a:ext cx="0" cy="139700"/>
          </a:xfrm>
          <a:prstGeom prst="line">
            <a:avLst/>
          </a:prstGeom>
          <a:noFill/>
          <a:ln w="28575" cap="flat" cmpd="sng" algn="ctr">
            <a:solidFill>
              <a:sysClr val="window" lastClr="FFFFFF">
                <a:lumMod val="50000"/>
              </a:sysClr>
            </a:solidFill>
            <a:prstDash val="solid"/>
          </a:ln>
          <a:effectLst/>
        </p:spPr>
      </p:cxnSp>
      <p:cxnSp>
        <p:nvCxnSpPr>
          <p:cNvPr id="131" name="Elbow Connector 213">
            <a:extLst>
              <a:ext uri="{FF2B5EF4-FFF2-40B4-BE49-F238E27FC236}">
                <a16:creationId xmlns:a16="http://schemas.microsoft.com/office/drawing/2014/main" id="{507DDD75-A3C0-46C0-91FD-3F61E07DAA55}"/>
              </a:ext>
            </a:extLst>
          </p:cNvPr>
          <p:cNvCxnSpPr>
            <a:endCxn id="109" idx="0"/>
          </p:cNvCxnSpPr>
          <p:nvPr/>
        </p:nvCxnSpPr>
        <p:spPr>
          <a:xfrm rot="10800000" flipV="1">
            <a:off x="8434388" y="3089275"/>
            <a:ext cx="681037" cy="242887"/>
          </a:xfrm>
          <a:prstGeom prst="bentConnector2">
            <a:avLst/>
          </a:prstGeom>
          <a:noFill/>
          <a:ln w="28575" cap="flat" cmpd="sng" algn="ctr">
            <a:solidFill>
              <a:sysClr val="window" lastClr="FFFFFF">
                <a:lumMod val="50000"/>
              </a:sysClr>
            </a:solidFill>
            <a:prstDash val="solid"/>
            <a:tailEnd type="triangle"/>
          </a:ln>
          <a:effectLst/>
        </p:spPr>
      </p:cxnSp>
      <p:cxnSp>
        <p:nvCxnSpPr>
          <p:cNvPr id="132" name="Elbow Connector 217">
            <a:extLst>
              <a:ext uri="{FF2B5EF4-FFF2-40B4-BE49-F238E27FC236}">
                <a16:creationId xmlns:a16="http://schemas.microsoft.com/office/drawing/2014/main" id="{803FEE09-3916-4A5C-B220-51D8FC376D5F}"/>
              </a:ext>
            </a:extLst>
          </p:cNvPr>
          <p:cNvCxnSpPr>
            <a:endCxn id="115" idx="0"/>
          </p:cNvCxnSpPr>
          <p:nvPr/>
        </p:nvCxnSpPr>
        <p:spPr>
          <a:xfrm>
            <a:off x="9115425" y="3089275"/>
            <a:ext cx="798513" cy="239712"/>
          </a:xfrm>
          <a:prstGeom prst="bentConnector2">
            <a:avLst/>
          </a:prstGeom>
          <a:noFill/>
          <a:ln w="28575" cap="flat" cmpd="sng" algn="ctr">
            <a:solidFill>
              <a:sysClr val="window" lastClr="FFFFFF">
                <a:lumMod val="50000"/>
              </a:sysClr>
            </a:solidFill>
            <a:prstDash val="solid"/>
            <a:tailEnd type="triangle"/>
          </a:ln>
          <a:effectLst/>
        </p:spPr>
      </p:cxnSp>
      <p:grpSp>
        <p:nvGrpSpPr>
          <p:cNvPr id="133" name="组 97">
            <a:extLst>
              <a:ext uri="{FF2B5EF4-FFF2-40B4-BE49-F238E27FC236}">
                <a16:creationId xmlns:a16="http://schemas.microsoft.com/office/drawing/2014/main" id="{34EA93D7-DA1E-4D4F-ADF0-57C5D6F75B7B}"/>
              </a:ext>
            </a:extLst>
          </p:cNvPr>
          <p:cNvGrpSpPr>
            <a:grpSpLocks/>
          </p:cNvGrpSpPr>
          <p:nvPr/>
        </p:nvGrpSpPr>
        <p:grpSpPr bwMode="auto">
          <a:xfrm>
            <a:off x="6530975" y="4522787"/>
            <a:ext cx="1217613" cy="652463"/>
            <a:chOff x="4312265" y="4585552"/>
            <a:chExt cx="1884604" cy="1008417"/>
          </a:xfrm>
        </p:grpSpPr>
        <p:sp>
          <p:nvSpPr>
            <p:cNvPr id="134" name="圆角矩形 23">
              <a:extLst>
                <a:ext uri="{FF2B5EF4-FFF2-40B4-BE49-F238E27FC236}">
                  <a16:creationId xmlns:a16="http://schemas.microsoft.com/office/drawing/2014/main" id="{FE7D0C2C-2C7E-4661-A839-A7A6D60B5E3A}"/>
                </a:ext>
              </a:extLst>
            </p:cNvPr>
            <p:cNvSpPr>
              <a:spLocks noChangeArrowheads="1"/>
            </p:cNvSpPr>
            <p:nvPr/>
          </p:nvSpPr>
          <p:spPr bwMode="auto">
            <a:xfrm>
              <a:off x="4312265" y="4585552"/>
              <a:ext cx="1660247" cy="900579"/>
            </a:xfrm>
            <a:prstGeom prst="roundRect">
              <a:avLst>
                <a:gd name="adj" fmla="val 10000"/>
              </a:avLst>
            </a:prstGeom>
            <a:solidFill>
              <a:srgbClr val="671513"/>
            </a:solidFill>
            <a:ln w="25400" algn="ctr">
              <a:solidFill>
                <a:srgbClr val="CE2A25"/>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HK"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135" name="任意形状 24">
              <a:extLst>
                <a:ext uri="{FF2B5EF4-FFF2-40B4-BE49-F238E27FC236}">
                  <a16:creationId xmlns:a16="http://schemas.microsoft.com/office/drawing/2014/main" id="{8DEEBD81-3864-4257-A38D-A2D8F49E63A2}"/>
                </a:ext>
              </a:extLst>
            </p:cNvPr>
            <p:cNvSpPr/>
            <p:nvPr/>
          </p:nvSpPr>
          <p:spPr>
            <a:xfrm>
              <a:off x="4425292" y="4693509"/>
              <a:ext cx="1661006" cy="900460"/>
            </a:xfrm>
            <a:custGeom>
              <a:avLst/>
              <a:gdLst>
                <a:gd name="connsiteX0" fmla="*/ 0 w 1660247"/>
                <a:gd name="connsiteY0" fmla="*/ 90058 h 900579"/>
                <a:gd name="connsiteX1" fmla="*/ 90058 w 1660247"/>
                <a:gd name="connsiteY1" fmla="*/ 0 h 900579"/>
                <a:gd name="connsiteX2" fmla="*/ 1570189 w 1660247"/>
                <a:gd name="connsiteY2" fmla="*/ 0 h 900579"/>
                <a:gd name="connsiteX3" fmla="*/ 1660247 w 1660247"/>
                <a:gd name="connsiteY3" fmla="*/ 90058 h 900579"/>
                <a:gd name="connsiteX4" fmla="*/ 1660247 w 1660247"/>
                <a:gd name="connsiteY4" fmla="*/ 810521 h 900579"/>
                <a:gd name="connsiteX5" fmla="*/ 1570189 w 1660247"/>
                <a:gd name="connsiteY5" fmla="*/ 900579 h 900579"/>
                <a:gd name="connsiteX6" fmla="*/ 90058 w 1660247"/>
                <a:gd name="connsiteY6" fmla="*/ 900579 h 900579"/>
                <a:gd name="connsiteX7" fmla="*/ 0 w 1660247"/>
                <a:gd name="connsiteY7" fmla="*/ 810521 h 900579"/>
                <a:gd name="connsiteX8" fmla="*/ 0 w 1660247"/>
                <a:gd name="connsiteY8" fmla="*/ 90058 h 90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247" h="900579">
                  <a:moveTo>
                    <a:pt x="0" y="90058"/>
                  </a:moveTo>
                  <a:cubicBezTo>
                    <a:pt x="0" y="40320"/>
                    <a:pt x="40320" y="0"/>
                    <a:pt x="90058" y="0"/>
                  </a:cubicBezTo>
                  <a:lnTo>
                    <a:pt x="1570189" y="0"/>
                  </a:lnTo>
                  <a:cubicBezTo>
                    <a:pt x="1619927" y="0"/>
                    <a:pt x="1660247" y="40320"/>
                    <a:pt x="1660247" y="90058"/>
                  </a:cubicBezTo>
                  <a:lnTo>
                    <a:pt x="1660247" y="810521"/>
                  </a:lnTo>
                  <a:cubicBezTo>
                    <a:pt x="1660247" y="860259"/>
                    <a:pt x="1619927" y="900579"/>
                    <a:pt x="1570189" y="900579"/>
                  </a:cubicBezTo>
                  <a:lnTo>
                    <a:pt x="90058" y="900579"/>
                  </a:lnTo>
                  <a:cubicBezTo>
                    <a:pt x="40320" y="900579"/>
                    <a:pt x="0" y="860259"/>
                    <a:pt x="0" y="810521"/>
                  </a:cubicBezTo>
                  <a:lnTo>
                    <a:pt x="0" y="90058"/>
                  </a:lnTo>
                  <a:close/>
                </a:path>
              </a:pathLst>
            </a:custGeom>
            <a:solidFill>
              <a:srgbClr val="CE2A25"/>
            </a:solidFill>
            <a:ln w="25400" cap="flat" cmpd="sng" algn="ctr">
              <a:solidFill>
                <a:srgbClr val="CE2A25">
                  <a:lumMod val="50000"/>
                </a:srgbClr>
              </a:solidFill>
              <a:prstDash val="solid"/>
            </a:ln>
            <a:effectLst/>
          </p:spPr>
          <p:txBody>
            <a:bodyPr lIns="174967" tIns="174967" rIns="174967" bIns="174967" spcCol="1270" anchor="ctr"/>
            <a:lstStyle/>
            <a:p>
              <a:pPr marL="0" marR="0" lvl="0" indent="0" algn="ctr" defTabSz="1733550" eaLnBrk="1" fontAlgn="auto" latinLnBrk="0" hangingPunct="1">
                <a:lnSpc>
                  <a:spcPct val="90000"/>
                </a:lnSpc>
                <a:spcBef>
                  <a:spcPts val="0"/>
                </a:spcBef>
                <a:spcAft>
                  <a:spcPct val="35000"/>
                </a:spcAft>
                <a:buClrTx/>
                <a:buSzTx/>
                <a:buFontTx/>
                <a:buNone/>
                <a:tabLst/>
                <a:defRPr/>
              </a:pPr>
              <a:endParaRPr kumimoji="0" lang="zh-CN" altLang="en-US" sz="3900" b="0" i="0" u="none" strike="noStrike" kern="0" cap="none" spc="0" normalizeH="0" baseline="0" noProof="0" dirty="0">
                <a:ln>
                  <a:noFill/>
                </a:ln>
                <a:solidFill>
                  <a:srgbClr val="000000">
                    <a:hueOff val="0"/>
                    <a:satOff val="0"/>
                    <a:lumOff val="0"/>
                    <a:alphaOff val="0"/>
                  </a:srgbClr>
                </a:solidFill>
                <a:effectLst/>
                <a:uLnTx/>
                <a:uFillTx/>
                <a:latin typeface="Century Gothic"/>
                <a:ea typeface="微软雅黑"/>
              </a:endParaRPr>
            </a:p>
          </p:txBody>
        </p:sp>
        <p:grpSp>
          <p:nvGrpSpPr>
            <p:cNvPr id="136" name="组 58">
              <a:extLst>
                <a:ext uri="{FF2B5EF4-FFF2-40B4-BE49-F238E27FC236}">
                  <a16:creationId xmlns:a16="http://schemas.microsoft.com/office/drawing/2014/main" id="{3CA2ED74-6043-4BD4-A38F-26D3B0B21172}"/>
                </a:ext>
              </a:extLst>
            </p:cNvPr>
            <p:cNvGrpSpPr>
              <a:grpSpLocks/>
            </p:cNvGrpSpPr>
            <p:nvPr/>
          </p:nvGrpSpPr>
          <p:grpSpPr bwMode="auto">
            <a:xfrm>
              <a:off x="4865435" y="4776931"/>
              <a:ext cx="1331434" cy="771317"/>
              <a:chOff x="895084" y="3451844"/>
              <a:chExt cx="998575" cy="578487"/>
            </a:xfrm>
          </p:grpSpPr>
          <p:sp>
            <p:nvSpPr>
              <p:cNvPr id="138" name="文本框 59">
                <a:extLst>
                  <a:ext uri="{FF2B5EF4-FFF2-40B4-BE49-F238E27FC236}">
                    <a16:creationId xmlns:a16="http://schemas.microsoft.com/office/drawing/2014/main" id="{94A7AF0A-77EB-4AC8-A998-2CE237D92CC8}"/>
                  </a:ext>
                </a:extLst>
              </p:cNvPr>
              <p:cNvSpPr txBox="1"/>
              <p:nvPr/>
            </p:nvSpPr>
            <p:spPr>
              <a:xfrm>
                <a:off x="1103084" y="3451844"/>
                <a:ext cx="737132" cy="298108"/>
              </a:xfrm>
              <a:prstGeom prst="rect">
                <a:avLst/>
              </a:prstGeom>
              <a:noFill/>
            </p:spPr>
            <p:txBody>
              <a:bodyPr>
                <a:spAutoFit/>
              </a:bodyPr>
              <a:lstStyle/>
              <a:p>
                <a:pPr marL="0" marR="0" lvl="0" indent="0" defTabSz="609630" eaLnBrk="1" fontAlgn="auto" latinLnBrk="0" hangingPunct="1">
                  <a:lnSpc>
                    <a:spcPct val="100000"/>
                  </a:lnSpc>
                  <a:spcBef>
                    <a:spcPts val="0"/>
                  </a:spcBef>
                  <a:spcAft>
                    <a:spcPts val="0"/>
                  </a:spcAft>
                  <a:buClrTx/>
                  <a:buSzTx/>
                  <a:buFontTx/>
                  <a:buNone/>
                  <a:tabLst/>
                  <a:defRPr/>
                </a:pPr>
                <a:r>
                  <a:rPr kumimoji="1" lang="en-US" altLang="zh-CN" sz="1067" b="1" i="0" u="none" strike="noStrike" kern="0" cap="none" spc="0" normalizeH="0" baseline="0" noProof="0" dirty="0">
                    <a:ln>
                      <a:noFill/>
                    </a:ln>
                    <a:solidFill>
                      <a:srgbClr val="FFFFFF"/>
                    </a:solidFill>
                    <a:effectLst/>
                    <a:uLnTx/>
                    <a:uFillTx/>
                    <a:latin typeface="Century Gothic"/>
                    <a:ea typeface="微软雅黑"/>
                  </a:rPr>
                  <a:t>PA</a:t>
                </a:r>
              </a:p>
            </p:txBody>
          </p:sp>
          <p:sp>
            <p:nvSpPr>
              <p:cNvPr id="139" name="文本框 60">
                <a:extLst>
                  <a:ext uri="{FF2B5EF4-FFF2-40B4-BE49-F238E27FC236}">
                    <a16:creationId xmlns:a16="http://schemas.microsoft.com/office/drawing/2014/main" id="{02D7FCC6-8DBA-4623-A02B-02EF91DD3E0D}"/>
                  </a:ext>
                </a:extLst>
              </p:cNvPr>
              <p:cNvSpPr txBox="1"/>
              <p:nvPr/>
            </p:nvSpPr>
            <p:spPr>
              <a:xfrm>
                <a:off x="894845" y="3779395"/>
                <a:ext cx="998814" cy="250264"/>
              </a:xfrm>
              <a:prstGeom prst="rect">
                <a:avLst/>
              </a:prstGeom>
              <a:noFill/>
            </p:spPr>
            <p:txBody>
              <a:bodyPr>
                <a:spAutoFit/>
              </a:bodyPr>
              <a:lstStyle/>
              <a:p>
                <a:pPr marL="0" marR="0" lvl="0" indent="0" defTabSz="609630" eaLnBrk="1" fontAlgn="auto" latinLnBrk="0" hangingPunct="1">
                  <a:lnSpc>
                    <a:spcPct val="100000"/>
                  </a:lnSpc>
                  <a:spcBef>
                    <a:spcPts val="0"/>
                  </a:spcBef>
                  <a:spcAft>
                    <a:spcPts val="0"/>
                  </a:spcAft>
                  <a:buClrTx/>
                  <a:buSzTx/>
                  <a:buFontTx/>
                  <a:buNone/>
                  <a:tabLst/>
                  <a:defRPr/>
                </a:pPr>
                <a:r>
                  <a:rPr kumimoji="1" lang="en-US" altLang="zh-CN" sz="800" b="1" i="0" u="none" strike="noStrike" kern="0" cap="none" spc="0" normalizeH="0" baseline="0" noProof="0" dirty="0">
                    <a:ln>
                      <a:noFill/>
                    </a:ln>
                    <a:solidFill>
                      <a:srgbClr val="FFFFFF"/>
                    </a:solidFill>
                    <a:effectLst/>
                    <a:uLnTx/>
                    <a:uFillTx/>
                    <a:latin typeface="Century Gothic"/>
                    <a:ea typeface="微软雅黑"/>
                  </a:rPr>
                  <a:t>Dr. Jing Wang</a:t>
                </a:r>
              </a:p>
            </p:txBody>
          </p:sp>
        </p:grpSp>
        <p:pic>
          <p:nvPicPr>
            <p:cNvPr id="137" name="图片 92">
              <a:extLst>
                <a:ext uri="{FF2B5EF4-FFF2-40B4-BE49-F238E27FC236}">
                  <a16:creationId xmlns:a16="http://schemas.microsoft.com/office/drawing/2014/main" id="{62733BF9-4E0D-4E8A-A446-3026DEFE94AE}"/>
                </a:ext>
              </a:extLst>
            </p:cNvPr>
            <p:cNvPicPr>
              <a:picLocks noChangeAspect="1"/>
            </p:cNvPicPr>
            <p:nvPr/>
          </p:nvPicPr>
          <p:blipFill>
            <a:blip r:embed="rId10" cstate="print"/>
            <a:stretch>
              <a:fillRect/>
            </a:stretch>
          </p:blipFill>
          <p:spPr>
            <a:xfrm>
              <a:off x="4536250" y="4855111"/>
              <a:ext cx="471995" cy="471994"/>
            </a:xfrm>
            <a:prstGeom prst="ellipse">
              <a:avLst/>
            </a:prstGeom>
            <a:ln w="38100">
              <a:solidFill>
                <a:srgbClr val="CE2A25">
                  <a:lumMod val="50000"/>
                </a:srgbClr>
              </a:solidFill>
            </a:ln>
            <a:effectLst>
              <a:innerShdw blurRad="63500" dist="38100" dir="16200000">
                <a:prstClr val="black">
                  <a:alpha val="50000"/>
                </a:prstClr>
              </a:innerShdw>
            </a:effectLst>
          </p:spPr>
        </p:pic>
      </p:grpSp>
      <p:grpSp>
        <p:nvGrpSpPr>
          <p:cNvPr id="140" name="组 75">
            <a:extLst>
              <a:ext uri="{FF2B5EF4-FFF2-40B4-BE49-F238E27FC236}">
                <a16:creationId xmlns:a16="http://schemas.microsoft.com/office/drawing/2014/main" id="{9234129D-0DF2-454A-BB5F-DED0AC4D23E3}"/>
              </a:ext>
            </a:extLst>
          </p:cNvPr>
          <p:cNvGrpSpPr>
            <a:grpSpLocks/>
          </p:cNvGrpSpPr>
          <p:nvPr/>
        </p:nvGrpSpPr>
        <p:grpSpPr bwMode="auto">
          <a:xfrm>
            <a:off x="5761038" y="5468937"/>
            <a:ext cx="1479550" cy="604838"/>
            <a:chOff x="9974087" y="4585552"/>
            <a:chExt cx="1815207" cy="1008419"/>
          </a:xfrm>
        </p:grpSpPr>
        <p:sp>
          <p:nvSpPr>
            <p:cNvPr id="141" name="圆角矩形 33">
              <a:extLst>
                <a:ext uri="{FF2B5EF4-FFF2-40B4-BE49-F238E27FC236}">
                  <a16:creationId xmlns:a16="http://schemas.microsoft.com/office/drawing/2014/main" id="{922C788D-F6EF-48EA-8A7E-2A1FC58A6D13}"/>
                </a:ext>
              </a:extLst>
            </p:cNvPr>
            <p:cNvSpPr>
              <a:spLocks noChangeArrowheads="1"/>
            </p:cNvSpPr>
            <p:nvPr/>
          </p:nvSpPr>
          <p:spPr bwMode="auto">
            <a:xfrm>
              <a:off x="9974087" y="4585552"/>
              <a:ext cx="1660247" cy="900579"/>
            </a:xfrm>
            <a:prstGeom prst="roundRect">
              <a:avLst>
                <a:gd name="adj" fmla="val 10000"/>
              </a:avLst>
            </a:prstGeom>
            <a:solidFill>
              <a:srgbClr val="4E223A"/>
            </a:solidFill>
            <a:ln w="25400" algn="ctr">
              <a:solidFill>
                <a:srgbClr val="9C4474"/>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HK"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142" name="任意形状 34">
              <a:extLst>
                <a:ext uri="{FF2B5EF4-FFF2-40B4-BE49-F238E27FC236}">
                  <a16:creationId xmlns:a16="http://schemas.microsoft.com/office/drawing/2014/main" id="{A63E5894-5B97-4A5D-96FD-B546498CD1E6}"/>
                </a:ext>
              </a:extLst>
            </p:cNvPr>
            <p:cNvSpPr/>
            <p:nvPr/>
          </p:nvSpPr>
          <p:spPr>
            <a:xfrm>
              <a:off x="10087051" y="4694070"/>
              <a:ext cx="1661342" cy="899901"/>
            </a:xfrm>
            <a:custGeom>
              <a:avLst/>
              <a:gdLst>
                <a:gd name="connsiteX0" fmla="*/ 0 w 1660247"/>
                <a:gd name="connsiteY0" fmla="*/ 90058 h 900579"/>
                <a:gd name="connsiteX1" fmla="*/ 90058 w 1660247"/>
                <a:gd name="connsiteY1" fmla="*/ 0 h 900579"/>
                <a:gd name="connsiteX2" fmla="*/ 1570189 w 1660247"/>
                <a:gd name="connsiteY2" fmla="*/ 0 h 900579"/>
                <a:gd name="connsiteX3" fmla="*/ 1660247 w 1660247"/>
                <a:gd name="connsiteY3" fmla="*/ 90058 h 900579"/>
                <a:gd name="connsiteX4" fmla="*/ 1660247 w 1660247"/>
                <a:gd name="connsiteY4" fmla="*/ 810521 h 900579"/>
                <a:gd name="connsiteX5" fmla="*/ 1570189 w 1660247"/>
                <a:gd name="connsiteY5" fmla="*/ 900579 h 900579"/>
                <a:gd name="connsiteX6" fmla="*/ 90058 w 1660247"/>
                <a:gd name="connsiteY6" fmla="*/ 900579 h 900579"/>
                <a:gd name="connsiteX7" fmla="*/ 0 w 1660247"/>
                <a:gd name="connsiteY7" fmla="*/ 810521 h 900579"/>
                <a:gd name="connsiteX8" fmla="*/ 0 w 1660247"/>
                <a:gd name="connsiteY8" fmla="*/ 90058 h 90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247" h="900579">
                  <a:moveTo>
                    <a:pt x="0" y="90058"/>
                  </a:moveTo>
                  <a:cubicBezTo>
                    <a:pt x="0" y="40320"/>
                    <a:pt x="40320" y="0"/>
                    <a:pt x="90058" y="0"/>
                  </a:cubicBezTo>
                  <a:lnTo>
                    <a:pt x="1570189" y="0"/>
                  </a:lnTo>
                  <a:cubicBezTo>
                    <a:pt x="1619927" y="0"/>
                    <a:pt x="1660247" y="40320"/>
                    <a:pt x="1660247" y="90058"/>
                  </a:cubicBezTo>
                  <a:lnTo>
                    <a:pt x="1660247" y="810521"/>
                  </a:lnTo>
                  <a:cubicBezTo>
                    <a:pt x="1660247" y="860259"/>
                    <a:pt x="1619927" y="900579"/>
                    <a:pt x="1570189" y="900579"/>
                  </a:cubicBezTo>
                  <a:lnTo>
                    <a:pt x="90058" y="900579"/>
                  </a:lnTo>
                  <a:cubicBezTo>
                    <a:pt x="40320" y="900579"/>
                    <a:pt x="0" y="860259"/>
                    <a:pt x="0" y="810521"/>
                  </a:cubicBezTo>
                  <a:lnTo>
                    <a:pt x="0" y="90058"/>
                  </a:lnTo>
                  <a:close/>
                </a:path>
              </a:pathLst>
            </a:custGeom>
            <a:solidFill>
              <a:srgbClr val="9C4474"/>
            </a:solidFill>
            <a:ln w="25400" cap="flat" cmpd="sng" algn="ctr">
              <a:solidFill>
                <a:srgbClr val="4E223A"/>
              </a:solidFill>
              <a:prstDash val="solid"/>
            </a:ln>
            <a:effectLst/>
          </p:spPr>
          <p:txBody>
            <a:bodyPr lIns="174967" tIns="174967" rIns="174967" bIns="174967" spcCol="1270" anchor="ctr"/>
            <a:lstStyle/>
            <a:p>
              <a:pPr marL="0" marR="0" lvl="0" indent="0" algn="ctr" defTabSz="1733550" eaLnBrk="1" fontAlgn="auto" latinLnBrk="0" hangingPunct="1">
                <a:lnSpc>
                  <a:spcPct val="90000"/>
                </a:lnSpc>
                <a:spcBef>
                  <a:spcPts val="0"/>
                </a:spcBef>
                <a:spcAft>
                  <a:spcPct val="35000"/>
                </a:spcAft>
                <a:buClrTx/>
                <a:buSzTx/>
                <a:buFontTx/>
                <a:buNone/>
                <a:tabLst/>
                <a:defRPr/>
              </a:pPr>
              <a:endParaRPr kumimoji="0" lang="zh-CN" altLang="en-US" sz="3900" b="0" i="0" u="none" strike="noStrike" kern="0" cap="none" spc="0" normalizeH="0" baseline="0" noProof="0">
                <a:ln>
                  <a:noFill/>
                </a:ln>
                <a:solidFill>
                  <a:srgbClr val="000000">
                    <a:hueOff val="0"/>
                    <a:satOff val="0"/>
                    <a:lumOff val="0"/>
                    <a:alphaOff val="0"/>
                  </a:srgbClr>
                </a:solidFill>
                <a:effectLst/>
                <a:uLnTx/>
                <a:uFillTx/>
                <a:latin typeface="Century Gothic"/>
                <a:ea typeface="微软雅黑"/>
              </a:endParaRPr>
            </a:p>
          </p:txBody>
        </p:sp>
        <p:grpSp>
          <p:nvGrpSpPr>
            <p:cNvPr id="143" name="组 67">
              <a:extLst>
                <a:ext uri="{FF2B5EF4-FFF2-40B4-BE49-F238E27FC236}">
                  <a16:creationId xmlns:a16="http://schemas.microsoft.com/office/drawing/2014/main" id="{AC80620E-9E18-4710-A422-DB958ECBFA96}"/>
                </a:ext>
              </a:extLst>
            </p:cNvPr>
            <p:cNvGrpSpPr>
              <a:grpSpLocks/>
            </p:cNvGrpSpPr>
            <p:nvPr/>
          </p:nvGrpSpPr>
          <p:grpSpPr bwMode="auto">
            <a:xfrm>
              <a:off x="10489300" y="4785335"/>
              <a:ext cx="1299994" cy="733219"/>
              <a:chOff x="2276782" y="3464272"/>
              <a:chExt cx="974996" cy="549914"/>
            </a:xfrm>
          </p:grpSpPr>
          <p:sp>
            <p:nvSpPr>
              <p:cNvPr id="145" name="文本框 68">
                <a:extLst>
                  <a:ext uri="{FF2B5EF4-FFF2-40B4-BE49-F238E27FC236}">
                    <a16:creationId xmlns:a16="http://schemas.microsoft.com/office/drawing/2014/main" id="{9CFFFECD-ABB1-4036-BE5D-93F59E889ABF}"/>
                  </a:ext>
                </a:extLst>
              </p:cNvPr>
              <p:cNvSpPr txBox="1"/>
              <p:nvPr/>
            </p:nvSpPr>
            <p:spPr>
              <a:xfrm>
                <a:off x="2391404" y="3463315"/>
                <a:ext cx="812169" cy="289821"/>
              </a:xfrm>
              <a:prstGeom prst="rect">
                <a:avLst/>
              </a:prstGeom>
              <a:noFill/>
            </p:spPr>
            <p:txBody>
              <a:bodyPr>
                <a:spAutoFit/>
              </a:bodyPr>
              <a:lstStyle/>
              <a:p>
                <a:pPr marL="0" marR="0" lvl="0" indent="0" defTabSz="609630" eaLnBrk="1" fontAlgn="auto" latinLnBrk="0" hangingPunct="1">
                  <a:lnSpc>
                    <a:spcPct val="100000"/>
                  </a:lnSpc>
                  <a:spcBef>
                    <a:spcPts val="0"/>
                  </a:spcBef>
                  <a:spcAft>
                    <a:spcPts val="0"/>
                  </a:spcAft>
                  <a:buClrTx/>
                  <a:buSzTx/>
                  <a:buFontTx/>
                  <a:buNone/>
                  <a:tabLst/>
                  <a:defRPr/>
                </a:pPr>
                <a:r>
                  <a:rPr kumimoji="1" lang="en-US" altLang="zh-CN" sz="900" b="1" i="0" u="none" strike="noStrike" kern="0" cap="none" spc="0" normalizeH="0" baseline="0" noProof="0" dirty="0">
                    <a:ln>
                      <a:noFill/>
                    </a:ln>
                    <a:solidFill>
                      <a:srgbClr val="FFFFFF"/>
                    </a:solidFill>
                    <a:effectLst/>
                    <a:uLnTx/>
                    <a:uFillTx/>
                    <a:latin typeface="Century Gothic"/>
                    <a:ea typeface="微软雅黑"/>
                  </a:rPr>
                  <a:t>App Leader</a:t>
                </a:r>
              </a:p>
            </p:txBody>
          </p:sp>
          <p:sp>
            <p:nvSpPr>
              <p:cNvPr id="146" name="文本框 69">
                <a:extLst>
                  <a:ext uri="{FF2B5EF4-FFF2-40B4-BE49-F238E27FC236}">
                    <a16:creationId xmlns:a16="http://schemas.microsoft.com/office/drawing/2014/main" id="{D9E64A39-3247-40AB-B858-189E530403D1}"/>
                  </a:ext>
                </a:extLst>
              </p:cNvPr>
              <p:cNvSpPr txBox="1"/>
              <p:nvPr/>
            </p:nvSpPr>
            <p:spPr>
              <a:xfrm>
                <a:off x="2277467" y="3745196"/>
                <a:ext cx="974311" cy="269970"/>
              </a:xfrm>
              <a:prstGeom prst="rect">
                <a:avLst/>
              </a:prstGeom>
              <a:noFill/>
            </p:spPr>
            <p:txBody>
              <a:bodyPr>
                <a:spAutoFit/>
              </a:bodyPr>
              <a:lstStyle/>
              <a:p>
                <a:pPr marL="0" marR="0" lvl="0" indent="0" defTabSz="609630" eaLnBrk="1" fontAlgn="auto" latinLnBrk="0" hangingPunct="1">
                  <a:lnSpc>
                    <a:spcPct val="100000"/>
                  </a:lnSpc>
                  <a:spcBef>
                    <a:spcPts val="0"/>
                  </a:spcBef>
                  <a:spcAft>
                    <a:spcPts val="0"/>
                  </a:spcAft>
                  <a:buClrTx/>
                  <a:buSzTx/>
                  <a:buFontTx/>
                  <a:buNone/>
                  <a:tabLst/>
                  <a:defRPr/>
                </a:pPr>
                <a:r>
                  <a:rPr kumimoji="1" lang="en-US" altLang="zh-CN" sz="800" b="1" i="0" u="none" strike="noStrike" kern="0" cap="none" spc="0" normalizeH="0" baseline="0" noProof="0" dirty="0">
                    <a:ln>
                      <a:noFill/>
                    </a:ln>
                    <a:solidFill>
                      <a:srgbClr val="FFFFFF"/>
                    </a:solidFill>
                    <a:effectLst/>
                    <a:uLnTx/>
                    <a:uFillTx/>
                    <a:latin typeface="Century Gothic"/>
                    <a:ea typeface="微软雅黑"/>
                  </a:rPr>
                  <a:t>Mr. </a:t>
                </a:r>
                <a:r>
                  <a:rPr kumimoji="1" lang="en-US" altLang="zh-CN" sz="800" b="1" i="0" u="none" strike="noStrike" kern="0" cap="none" spc="0" normalizeH="0" baseline="0" noProof="0" dirty="0" err="1">
                    <a:ln>
                      <a:noFill/>
                    </a:ln>
                    <a:solidFill>
                      <a:srgbClr val="FFFFFF"/>
                    </a:solidFill>
                    <a:effectLst/>
                    <a:uLnTx/>
                    <a:uFillTx/>
                    <a:latin typeface="Century Gothic"/>
                    <a:ea typeface="微软雅黑"/>
                  </a:rPr>
                  <a:t>Liupengfei</a:t>
                </a:r>
                <a:r>
                  <a:rPr kumimoji="1" lang="en-US" altLang="zh-CN" sz="800" b="1" i="0" u="none" strike="noStrike" kern="0" cap="none" spc="0" normalizeH="0" baseline="0" noProof="0" dirty="0">
                    <a:ln>
                      <a:noFill/>
                    </a:ln>
                    <a:solidFill>
                      <a:srgbClr val="FFFFFF"/>
                    </a:solidFill>
                    <a:effectLst/>
                    <a:uLnTx/>
                    <a:uFillTx/>
                    <a:latin typeface="Century Gothic"/>
                    <a:ea typeface="微软雅黑"/>
                  </a:rPr>
                  <a:t> WU </a:t>
                </a:r>
              </a:p>
            </p:txBody>
          </p:sp>
        </p:grpSp>
        <p:pic>
          <p:nvPicPr>
            <p:cNvPr id="144" name="图片 95">
              <a:extLst>
                <a:ext uri="{FF2B5EF4-FFF2-40B4-BE49-F238E27FC236}">
                  <a16:creationId xmlns:a16="http://schemas.microsoft.com/office/drawing/2014/main" id="{C2FD30CB-CBB1-45C6-90C3-2A9B72BEB269}"/>
                </a:ext>
              </a:extLst>
            </p:cNvPr>
            <p:cNvPicPr>
              <a:picLocks noChangeAspect="1"/>
            </p:cNvPicPr>
            <p:nvPr/>
          </p:nvPicPr>
          <p:blipFill>
            <a:blip r:embed="rId11" cstate="print"/>
            <a:stretch>
              <a:fillRect/>
            </a:stretch>
          </p:blipFill>
          <p:spPr>
            <a:xfrm>
              <a:off x="10173404" y="4858969"/>
              <a:ext cx="385038" cy="481625"/>
            </a:xfrm>
            <a:prstGeom prst="ellipse">
              <a:avLst/>
            </a:prstGeom>
            <a:ln w="38100">
              <a:solidFill>
                <a:srgbClr val="CE2A25">
                  <a:lumMod val="50000"/>
                </a:srgbClr>
              </a:solidFill>
            </a:ln>
            <a:effectLst>
              <a:innerShdw blurRad="63500" dist="38100" dir="16200000">
                <a:prstClr val="black">
                  <a:alpha val="50000"/>
                </a:prstClr>
              </a:innerShdw>
            </a:effectLst>
          </p:spPr>
        </p:pic>
      </p:grpSp>
      <p:cxnSp>
        <p:nvCxnSpPr>
          <p:cNvPr id="147" name="Elbow Connector 209">
            <a:extLst>
              <a:ext uri="{FF2B5EF4-FFF2-40B4-BE49-F238E27FC236}">
                <a16:creationId xmlns:a16="http://schemas.microsoft.com/office/drawing/2014/main" id="{07D4DA5E-4D7E-4948-AD1B-07DA6EC94FEC}"/>
              </a:ext>
            </a:extLst>
          </p:cNvPr>
          <p:cNvCxnSpPr/>
          <p:nvPr/>
        </p:nvCxnSpPr>
        <p:spPr>
          <a:xfrm>
            <a:off x="2335213" y="4241800"/>
            <a:ext cx="3305175" cy="274637"/>
          </a:xfrm>
          <a:prstGeom prst="bentConnector2">
            <a:avLst/>
          </a:prstGeom>
          <a:noFill/>
          <a:ln w="28575" cap="flat" cmpd="sng" algn="ctr">
            <a:solidFill>
              <a:sysClr val="window" lastClr="FFFFFF">
                <a:lumMod val="50000"/>
              </a:sysClr>
            </a:solidFill>
            <a:prstDash val="solid"/>
            <a:tailEnd type="triangle"/>
          </a:ln>
          <a:effectLst/>
        </p:spPr>
      </p:cxnSp>
      <p:cxnSp>
        <p:nvCxnSpPr>
          <p:cNvPr id="148" name="Straight Connector 147">
            <a:extLst>
              <a:ext uri="{FF2B5EF4-FFF2-40B4-BE49-F238E27FC236}">
                <a16:creationId xmlns:a16="http://schemas.microsoft.com/office/drawing/2014/main" id="{F094210E-C6F9-47E0-8177-E3AA80F6A605}"/>
              </a:ext>
            </a:extLst>
          </p:cNvPr>
          <p:cNvCxnSpPr/>
          <p:nvPr/>
        </p:nvCxnSpPr>
        <p:spPr>
          <a:xfrm>
            <a:off x="4208463" y="4057650"/>
            <a:ext cx="0" cy="184150"/>
          </a:xfrm>
          <a:prstGeom prst="line">
            <a:avLst/>
          </a:prstGeom>
          <a:noFill/>
          <a:ln w="28575" cap="flat" cmpd="sng" algn="ctr">
            <a:solidFill>
              <a:sysClr val="window" lastClr="FFFFFF">
                <a:lumMod val="50000"/>
              </a:sysClr>
            </a:solidFill>
            <a:prstDash val="solid"/>
          </a:ln>
          <a:effectLst/>
        </p:spPr>
      </p:cxnSp>
      <p:cxnSp>
        <p:nvCxnSpPr>
          <p:cNvPr id="149" name="Straight Connector 148">
            <a:extLst>
              <a:ext uri="{FF2B5EF4-FFF2-40B4-BE49-F238E27FC236}">
                <a16:creationId xmlns:a16="http://schemas.microsoft.com/office/drawing/2014/main" id="{36870E43-1E5F-434D-AC83-505209D9B2D4}"/>
              </a:ext>
            </a:extLst>
          </p:cNvPr>
          <p:cNvCxnSpPr/>
          <p:nvPr/>
        </p:nvCxnSpPr>
        <p:spPr>
          <a:xfrm>
            <a:off x="5640388" y="4059237"/>
            <a:ext cx="0" cy="182563"/>
          </a:xfrm>
          <a:prstGeom prst="line">
            <a:avLst/>
          </a:prstGeom>
          <a:noFill/>
          <a:ln w="28575" cap="flat" cmpd="sng" algn="ctr">
            <a:solidFill>
              <a:sysClr val="window" lastClr="FFFFFF">
                <a:lumMod val="50000"/>
              </a:sysClr>
            </a:solidFill>
            <a:prstDash val="solid"/>
          </a:ln>
          <a:effectLst/>
        </p:spPr>
      </p:cxnSp>
      <p:cxnSp>
        <p:nvCxnSpPr>
          <p:cNvPr id="150" name="Straight Arrow Connector 149">
            <a:extLst>
              <a:ext uri="{FF2B5EF4-FFF2-40B4-BE49-F238E27FC236}">
                <a16:creationId xmlns:a16="http://schemas.microsoft.com/office/drawing/2014/main" id="{58DBF43B-5158-4B0A-BD96-FB42398475A6}"/>
              </a:ext>
            </a:extLst>
          </p:cNvPr>
          <p:cNvCxnSpPr/>
          <p:nvPr/>
        </p:nvCxnSpPr>
        <p:spPr>
          <a:xfrm flipV="1">
            <a:off x="6189663" y="4884737"/>
            <a:ext cx="442912" cy="0"/>
          </a:xfrm>
          <a:prstGeom prst="straightConnector1">
            <a:avLst/>
          </a:prstGeom>
          <a:noFill/>
          <a:ln w="28575" cap="flat" cmpd="sng" algn="ctr">
            <a:solidFill>
              <a:sysClr val="window" lastClr="FFFFFF">
                <a:lumMod val="50000"/>
              </a:sysClr>
            </a:solidFill>
            <a:prstDash val="solid"/>
            <a:headEnd type="triangle"/>
            <a:tailEnd type="triangle"/>
          </a:ln>
          <a:effectLst/>
        </p:spPr>
      </p:cxnSp>
      <p:cxnSp>
        <p:nvCxnSpPr>
          <p:cNvPr id="151" name="Elbow Connector 9229">
            <a:extLst>
              <a:ext uri="{FF2B5EF4-FFF2-40B4-BE49-F238E27FC236}">
                <a16:creationId xmlns:a16="http://schemas.microsoft.com/office/drawing/2014/main" id="{88D492BF-AB37-48BD-A45C-7842E113A94B}"/>
              </a:ext>
            </a:extLst>
          </p:cNvPr>
          <p:cNvCxnSpPr/>
          <p:nvPr/>
        </p:nvCxnSpPr>
        <p:spPr>
          <a:xfrm rot="10800000" flipV="1">
            <a:off x="5640388" y="4241800"/>
            <a:ext cx="4267200" cy="274637"/>
          </a:xfrm>
          <a:prstGeom prst="bentConnector2">
            <a:avLst/>
          </a:prstGeom>
          <a:noFill/>
          <a:ln w="28575" cap="flat" cmpd="sng" algn="ctr">
            <a:solidFill>
              <a:sysClr val="window" lastClr="FFFFFF">
                <a:lumMod val="50000"/>
              </a:sysClr>
            </a:solidFill>
            <a:prstDash val="solid"/>
            <a:tailEnd type="triangle"/>
          </a:ln>
          <a:effectLst/>
        </p:spPr>
      </p:cxnSp>
      <p:cxnSp>
        <p:nvCxnSpPr>
          <p:cNvPr id="152" name="Straight Connector 151">
            <a:extLst>
              <a:ext uri="{FF2B5EF4-FFF2-40B4-BE49-F238E27FC236}">
                <a16:creationId xmlns:a16="http://schemas.microsoft.com/office/drawing/2014/main" id="{BD3BB34A-A10C-4DE1-BF0D-979707D6F93D}"/>
              </a:ext>
            </a:extLst>
          </p:cNvPr>
          <p:cNvCxnSpPr/>
          <p:nvPr/>
        </p:nvCxnSpPr>
        <p:spPr>
          <a:xfrm>
            <a:off x="7059613" y="4057650"/>
            <a:ext cx="0" cy="184150"/>
          </a:xfrm>
          <a:prstGeom prst="line">
            <a:avLst/>
          </a:prstGeom>
          <a:noFill/>
          <a:ln w="28575" cap="flat" cmpd="sng" algn="ctr">
            <a:solidFill>
              <a:sysClr val="window" lastClr="FFFFFF">
                <a:lumMod val="50000"/>
              </a:sysClr>
            </a:solidFill>
            <a:prstDash val="solid"/>
          </a:ln>
          <a:effectLst/>
        </p:spPr>
      </p:cxnSp>
      <p:cxnSp>
        <p:nvCxnSpPr>
          <p:cNvPr id="153" name="Straight Connector 152">
            <a:extLst>
              <a:ext uri="{FF2B5EF4-FFF2-40B4-BE49-F238E27FC236}">
                <a16:creationId xmlns:a16="http://schemas.microsoft.com/office/drawing/2014/main" id="{582600A8-4924-4CCD-9893-EA0055334D10}"/>
              </a:ext>
            </a:extLst>
          </p:cNvPr>
          <p:cNvCxnSpPr/>
          <p:nvPr/>
        </p:nvCxnSpPr>
        <p:spPr>
          <a:xfrm>
            <a:off x="5621338" y="5157787"/>
            <a:ext cx="0" cy="100013"/>
          </a:xfrm>
          <a:prstGeom prst="line">
            <a:avLst/>
          </a:prstGeom>
          <a:noFill/>
          <a:ln w="28575" cap="flat" cmpd="sng" algn="ctr">
            <a:solidFill>
              <a:sysClr val="window" lastClr="FFFFFF">
                <a:lumMod val="50000"/>
              </a:sysClr>
            </a:solidFill>
            <a:prstDash val="solid"/>
          </a:ln>
          <a:effectLst/>
        </p:spPr>
      </p:cxnSp>
      <p:cxnSp>
        <p:nvCxnSpPr>
          <p:cNvPr id="154" name="Elbow Connector 287">
            <a:extLst>
              <a:ext uri="{FF2B5EF4-FFF2-40B4-BE49-F238E27FC236}">
                <a16:creationId xmlns:a16="http://schemas.microsoft.com/office/drawing/2014/main" id="{C434D651-92B0-4B86-8F12-5179B0321735}"/>
              </a:ext>
            </a:extLst>
          </p:cNvPr>
          <p:cNvCxnSpPr>
            <a:endCxn id="71" idx="0"/>
          </p:cNvCxnSpPr>
          <p:nvPr/>
        </p:nvCxnSpPr>
        <p:spPr>
          <a:xfrm rot="10800000" flipV="1">
            <a:off x="4778375" y="5253037"/>
            <a:ext cx="849313" cy="209550"/>
          </a:xfrm>
          <a:prstGeom prst="bentConnector2">
            <a:avLst/>
          </a:prstGeom>
          <a:noFill/>
          <a:ln w="28575" cap="flat" cmpd="sng" algn="ctr">
            <a:solidFill>
              <a:sysClr val="window" lastClr="FFFFFF">
                <a:lumMod val="50000"/>
              </a:sysClr>
            </a:solidFill>
            <a:prstDash val="solid"/>
            <a:tailEnd type="triangle"/>
          </a:ln>
          <a:effectLst/>
        </p:spPr>
      </p:cxnSp>
      <p:cxnSp>
        <p:nvCxnSpPr>
          <p:cNvPr id="155" name="Elbow Connector 290">
            <a:extLst>
              <a:ext uri="{FF2B5EF4-FFF2-40B4-BE49-F238E27FC236}">
                <a16:creationId xmlns:a16="http://schemas.microsoft.com/office/drawing/2014/main" id="{6F704956-F1E1-499D-A7C7-6D0BB58CD775}"/>
              </a:ext>
            </a:extLst>
          </p:cNvPr>
          <p:cNvCxnSpPr>
            <a:endCxn id="141" idx="0"/>
          </p:cNvCxnSpPr>
          <p:nvPr/>
        </p:nvCxnSpPr>
        <p:spPr>
          <a:xfrm>
            <a:off x="5621338" y="5257800"/>
            <a:ext cx="815975" cy="211137"/>
          </a:xfrm>
          <a:prstGeom prst="bentConnector2">
            <a:avLst/>
          </a:prstGeom>
          <a:noFill/>
          <a:ln w="28575" cap="flat" cmpd="sng" algn="ctr">
            <a:solidFill>
              <a:sysClr val="window" lastClr="FFFFFF">
                <a:lumMod val="50000"/>
              </a:sysClr>
            </a:solidFill>
            <a:prstDash val="solid"/>
            <a:tailEnd type="triangle"/>
          </a:ln>
          <a:effectLst/>
        </p:spPr>
      </p:cxnSp>
      <p:cxnSp>
        <p:nvCxnSpPr>
          <p:cNvPr id="156" name="Straight Arrow Connector 155">
            <a:extLst>
              <a:ext uri="{FF2B5EF4-FFF2-40B4-BE49-F238E27FC236}">
                <a16:creationId xmlns:a16="http://schemas.microsoft.com/office/drawing/2014/main" id="{A41F42E5-D83C-4452-AF57-D8DBB8514D3A}"/>
              </a:ext>
            </a:extLst>
          </p:cNvPr>
          <p:cNvCxnSpPr/>
          <p:nvPr/>
        </p:nvCxnSpPr>
        <p:spPr>
          <a:xfrm>
            <a:off x="7059613" y="4246562"/>
            <a:ext cx="0" cy="269875"/>
          </a:xfrm>
          <a:prstGeom prst="straightConnector1">
            <a:avLst/>
          </a:prstGeom>
          <a:noFill/>
          <a:ln w="28575" cap="flat" cmpd="sng" algn="ctr">
            <a:solidFill>
              <a:sysClr val="window" lastClr="FFFFFF">
                <a:lumMod val="50000"/>
              </a:sysClr>
            </a:solidFill>
            <a:prstDash val="solid"/>
            <a:tailEnd type="triangle"/>
          </a:ln>
          <a:effectLst/>
        </p:spPr>
      </p:cxnSp>
      <p:cxnSp>
        <p:nvCxnSpPr>
          <p:cNvPr id="157" name="Straight Arrow Connector 156">
            <a:extLst>
              <a:ext uri="{FF2B5EF4-FFF2-40B4-BE49-F238E27FC236}">
                <a16:creationId xmlns:a16="http://schemas.microsoft.com/office/drawing/2014/main" id="{FDDAC0A7-D39E-4B82-92CA-5544325B801B}"/>
              </a:ext>
            </a:extLst>
          </p:cNvPr>
          <p:cNvCxnSpPr/>
          <p:nvPr/>
        </p:nvCxnSpPr>
        <p:spPr>
          <a:xfrm flipH="1">
            <a:off x="5672138" y="3060700"/>
            <a:ext cx="1587" cy="285750"/>
          </a:xfrm>
          <a:prstGeom prst="straightConnector1">
            <a:avLst/>
          </a:prstGeom>
          <a:noFill/>
          <a:ln w="28575" cap="flat" cmpd="sng" algn="ctr">
            <a:solidFill>
              <a:sysClr val="window" lastClr="FFFFFF">
                <a:lumMod val="50000"/>
              </a:sysClr>
            </a:solidFill>
            <a:prstDash val="solid"/>
            <a:tailEnd type="triangle"/>
          </a:ln>
          <a:effectLst/>
        </p:spPr>
      </p:cxnSp>
      <p:cxnSp>
        <p:nvCxnSpPr>
          <p:cNvPr id="158" name="Straight Connector 157">
            <a:extLst>
              <a:ext uri="{FF2B5EF4-FFF2-40B4-BE49-F238E27FC236}">
                <a16:creationId xmlns:a16="http://schemas.microsoft.com/office/drawing/2014/main" id="{CC59FD08-DD6E-4BDB-94DF-797114F68D5F}"/>
              </a:ext>
            </a:extLst>
          </p:cNvPr>
          <p:cNvCxnSpPr/>
          <p:nvPr/>
        </p:nvCxnSpPr>
        <p:spPr>
          <a:xfrm>
            <a:off x="2335213" y="4052887"/>
            <a:ext cx="0" cy="180975"/>
          </a:xfrm>
          <a:prstGeom prst="line">
            <a:avLst/>
          </a:prstGeom>
          <a:noFill/>
          <a:ln w="28575" cap="flat" cmpd="sng" algn="ctr">
            <a:solidFill>
              <a:sysClr val="window" lastClr="FFFFFF">
                <a:lumMod val="50000"/>
              </a:sysClr>
            </a:solidFill>
            <a:prstDash val="solid"/>
          </a:ln>
          <a:effectLst/>
        </p:spPr>
      </p:cxnSp>
      <p:cxnSp>
        <p:nvCxnSpPr>
          <p:cNvPr id="159" name="Straight Connector 158">
            <a:extLst>
              <a:ext uri="{FF2B5EF4-FFF2-40B4-BE49-F238E27FC236}">
                <a16:creationId xmlns:a16="http://schemas.microsoft.com/office/drawing/2014/main" id="{36D948AE-8200-4A17-A1B5-E65975441F14}"/>
              </a:ext>
            </a:extLst>
          </p:cNvPr>
          <p:cNvCxnSpPr/>
          <p:nvPr/>
        </p:nvCxnSpPr>
        <p:spPr>
          <a:xfrm>
            <a:off x="9907588" y="4059237"/>
            <a:ext cx="0" cy="182563"/>
          </a:xfrm>
          <a:prstGeom prst="line">
            <a:avLst/>
          </a:prstGeom>
          <a:noFill/>
          <a:ln w="28575" cap="flat" cmpd="sng" algn="ctr">
            <a:solidFill>
              <a:sysClr val="window" lastClr="FFFFFF">
                <a:lumMod val="50000"/>
              </a:sysClr>
            </a:solidFill>
            <a:prstDash val="solid"/>
          </a:ln>
          <a:effectLst/>
        </p:spPr>
      </p:cxnSp>
      <p:cxnSp>
        <p:nvCxnSpPr>
          <p:cNvPr id="160" name="Straight Connector 159">
            <a:extLst>
              <a:ext uri="{FF2B5EF4-FFF2-40B4-BE49-F238E27FC236}">
                <a16:creationId xmlns:a16="http://schemas.microsoft.com/office/drawing/2014/main" id="{BD113D2F-31AF-42E8-9796-036F68925A4A}"/>
              </a:ext>
            </a:extLst>
          </p:cNvPr>
          <p:cNvCxnSpPr/>
          <p:nvPr/>
        </p:nvCxnSpPr>
        <p:spPr>
          <a:xfrm>
            <a:off x="8434388" y="4059237"/>
            <a:ext cx="0" cy="182563"/>
          </a:xfrm>
          <a:prstGeom prst="line">
            <a:avLst/>
          </a:prstGeom>
          <a:noFill/>
          <a:ln w="28575" cap="flat" cmpd="sng" algn="ctr">
            <a:solidFill>
              <a:sysClr val="window" lastClr="FFFFFF">
                <a:lumMod val="50000"/>
              </a:sysClr>
            </a:solidFill>
            <a:prstDash val="solid"/>
          </a:ln>
          <a:effectLst/>
        </p:spPr>
      </p:cxnSp>
      <p:pic>
        <p:nvPicPr>
          <p:cNvPr id="161" name="Picture 160">
            <a:extLst>
              <a:ext uri="{FF2B5EF4-FFF2-40B4-BE49-F238E27FC236}">
                <a16:creationId xmlns:a16="http://schemas.microsoft.com/office/drawing/2014/main" id="{5CFA61E1-C672-4C52-8421-4619E729EBBD}"/>
              </a:ext>
            </a:extLst>
          </p:cNvPr>
          <p:cNvPicPr>
            <a:picLocks noChangeAspect="1"/>
          </p:cNvPicPr>
          <p:nvPr/>
        </p:nvPicPr>
        <p:blipFill rotWithShape="1">
          <a:blip r:embed="rId23" cstate="print"/>
          <a:srcRect l="19" t="16401" r="19" b="14301"/>
          <a:stretch/>
        </p:blipFill>
        <p:spPr>
          <a:xfrm>
            <a:off x="5262820" y="4702098"/>
            <a:ext cx="292991" cy="284374"/>
          </a:xfrm>
          <a:prstGeom prst="ellipse">
            <a:avLst/>
          </a:prstGeom>
        </p:spPr>
      </p:pic>
      <p:grpSp>
        <p:nvGrpSpPr>
          <p:cNvPr id="162" name="组 75">
            <a:extLst>
              <a:ext uri="{FF2B5EF4-FFF2-40B4-BE49-F238E27FC236}">
                <a16:creationId xmlns:a16="http://schemas.microsoft.com/office/drawing/2014/main" id="{78878558-EC54-45EA-B33D-9313A1BAB67E}"/>
              </a:ext>
            </a:extLst>
          </p:cNvPr>
          <p:cNvGrpSpPr>
            <a:grpSpLocks/>
          </p:cNvGrpSpPr>
          <p:nvPr/>
        </p:nvGrpSpPr>
        <p:grpSpPr bwMode="auto">
          <a:xfrm>
            <a:off x="2160588" y="5469875"/>
            <a:ext cx="1558925" cy="604838"/>
            <a:chOff x="9974087" y="4585552"/>
            <a:chExt cx="1913618" cy="1008419"/>
          </a:xfrm>
        </p:grpSpPr>
        <p:sp>
          <p:nvSpPr>
            <p:cNvPr id="163" name="圆角矩形 33">
              <a:extLst>
                <a:ext uri="{FF2B5EF4-FFF2-40B4-BE49-F238E27FC236}">
                  <a16:creationId xmlns:a16="http://schemas.microsoft.com/office/drawing/2014/main" id="{ADC262AB-6314-4F6D-9163-753B8E1242A8}"/>
                </a:ext>
              </a:extLst>
            </p:cNvPr>
            <p:cNvSpPr>
              <a:spLocks noChangeArrowheads="1"/>
            </p:cNvSpPr>
            <p:nvPr/>
          </p:nvSpPr>
          <p:spPr bwMode="auto">
            <a:xfrm>
              <a:off x="9974087" y="4585552"/>
              <a:ext cx="1660247" cy="900579"/>
            </a:xfrm>
            <a:prstGeom prst="roundRect">
              <a:avLst>
                <a:gd name="adj" fmla="val 10000"/>
              </a:avLst>
            </a:prstGeom>
            <a:solidFill>
              <a:srgbClr val="4E223A"/>
            </a:solidFill>
            <a:ln w="25400" algn="ctr">
              <a:solidFill>
                <a:srgbClr val="9C4474"/>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HK"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164" name="任意形状 34">
              <a:extLst>
                <a:ext uri="{FF2B5EF4-FFF2-40B4-BE49-F238E27FC236}">
                  <a16:creationId xmlns:a16="http://schemas.microsoft.com/office/drawing/2014/main" id="{3D873758-63FE-443F-963B-8A834971B39D}"/>
                </a:ext>
              </a:extLst>
            </p:cNvPr>
            <p:cNvSpPr/>
            <p:nvPr/>
          </p:nvSpPr>
          <p:spPr>
            <a:xfrm>
              <a:off x="10087111" y="4694070"/>
              <a:ext cx="1660288" cy="899901"/>
            </a:xfrm>
            <a:custGeom>
              <a:avLst/>
              <a:gdLst>
                <a:gd name="connsiteX0" fmla="*/ 0 w 1660247"/>
                <a:gd name="connsiteY0" fmla="*/ 90058 h 900579"/>
                <a:gd name="connsiteX1" fmla="*/ 90058 w 1660247"/>
                <a:gd name="connsiteY1" fmla="*/ 0 h 900579"/>
                <a:gd name="connsiteX2" fmla="*/ 1570189 w 1660247"/>
                <a:gd name="connsiteY2" fmla="*/ 0 h 900579"/>
                <a:gd name="connsiteX3" fmla="*/ 1660247 w 1660247"/>
                <a:gd name="connsiteY3" fmla="*/ 90058 h 900579"/>
                <a:gd name="connsiteX4" fmla="*/ 1660247 w 1660247"/>
                <a:gd name="connsiteY4" fmla="*/ 810521 h 900579"/>
                <a:gd name="connsiteX5" fmla="*/ 1570189 w 1660247"/>
                <a:gd name="connsiteY5" fmla="*/ 900579 h 900579"/>
                <a:gd name="connsiteX6" fmla="*/ 90058 w 1660247"/>
                <a:gd name="connsiteY6" fmla="*/ 900579 h 900579"/>
                <a:gd name="connsiteX7" fmla="*/ 0 w 1660247"/>
                <a:gd name="connsiteY7" fmla="*/ 810521 h 900579"/>
                <a:gd name="connsiteX8" fmla="*/ 0 w 1660247"/>
                <a:gd name="connsiteY8" fmla="*/ 90058 h 90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247" h="900579">
                  <a:moveTo>
                    <a:pt x="0" y="90058"/>
                  </a:moveTo>
                  <a:cubicBezTo>
                    <a:pt x="0" y="40320"/>
                    <a:pt x="40320" y="0"/>
                    <a:pt x="90058" y="0"/>
                  </a:cubicBezTo>
                  <a:lnTo>
                    <a:pt x="1570189" y="0"/>
                  </a:lnTo>
                  <a:cubicBezTo>
                    <a:pt x="1619927" y="0"/>
                    <a:pt x="1660247" y="40320"/>
                    <a:pt x="1660247" y="90058"/>
                  </a:cubicBezTo>
                  <a:lnTo>
                    <a:pt x="1660247" y="810521"/>
                  </a:lnTo>
                  <a:cubicBezTo>
                    <a:pt x="1660247" y="860259"/>
                    <a:pt x="1619927" y="900579"/>
                    <a:pt x="1570189" y="900579"/>
                  </a:cubicBezTo>
                  <a:lnTo>
                    <a:pt x="90058" y="900579"/>
                  </a:lnTo>
                  <a:cubicBezTo>
                    <a:pt x="40320" y="900579"/>
                    <a:pt x="0" y="860259"/>
                    <a:pt x="0" y="810521"/>
                  </a:cubicBezTo>
                  <a:lnTo>
                    <a:pt x="0" y="90058"/>
                  </a:lnTo>
                  <a:close/>
                </a:path>
              </a:pathLst>
            </a:custGeom>
            <a:solidFill>
              <a:srgbClr val="9C4474"/>
            </a:solidFill>
            <a:ln w="25400" cap="flat" cmpd="sng" algn="ctr">
              <a:solidFill>
                <a:srgbClr val="4E223A"/>
              </a:solidFill>
              <a:prstDash val="solid"/>
            </a:ln>
            <a:effectLst/>
          </p:spPr>
          <p:txBody>
            <a:bodyPr lIns="174967" tIns="174967" rIns="174967" bIns="174967" spcCol="1270" anchor="ctr"/>
            <a:lstStyle/>
            <a:p>
              <a:pPr marL="0" marR="0" lvl="0" indent="0" algn="ctr" defTabSz="1733550" eaLnBrk="1" fontAlgn="auto" latinLnBrk="0" hangingPunct="1">
                <a:lnSpc>
                  <a:spcPct val="90000"/>
                </a:lnSpc>
                <a:spcBef>
                  <a:spcPts val="0"/>
                </a:spcBef>
                <a:spcAft>
                  <a:spcPct val="35000"/>
                </a:spcAft>
                <a:buClrTx/>
                <a:buSzTx/>
                <a:buFontTx/>
                <a:buNone/>
                <a:tabLst/>
                <a:defRPr/>
              </a:pPr>
              <a:endParaRPr kumimoji="0" lang="zh-CN" altLang="en-US" sz="3900" b="0" i="0" u="none" strike="noStrike" kern="0" cap="none" spc="0" normalizeH="0" baseline="0" noProof="0">
                <a:ln>
                  <a:noFill/>
                </a:ln>
                <a:solidFill>
                  <a:srgbClr val="000000">
                    <a:hueOff val="0"/>
                    <a:satOff val="0"/>
                    <a:lumOff val="0"/>
                    <a:alphaOff val="0"/>
                  </a:srgbClr>
                </a:solidFill>
                <a:effectLst/>
                <a:uLnTx/>
                <a:uFillTx/>
                <a:latin typeface="Century Gothic"/>
                <a:ea typeface="微软雅黑"/>
              </a:endParaRPr>
            </a:p>
          </p:txBody>
        </p:sp>
        <p:grpSp>
          <p:nvGrpSpPr>
            <p:cNvPr id="165" name="组 67">
              <a:extLst>
                <a:ext uri="{FF2B5EF4-FFF2-40B4-BE49-F238E27FC236}">
                  <a16:creationId xmlns:a16="http://schemas.microsoft.com/office/drawing/2014/main" id="{E56FF346-4B11-4940-B27D-5AC2E9D52942}"/>
                </a:ext>
              </a:extLst>
            </p:cNvPr>
            <p:cNvGrpSpPr>
              <a:grpSpLocks/>
            </p:cNvGrpSpPr>
            <p:nvPr/>
          </p:nvGrpSpPr>
          <p:grpSpPr bwMode="auto">
            <a:xfrm>
              <a:off x="10465071" y="4732700"/>
              <a:ext cx="1422634" cy="770523"/>
              <a:chOff x="2258610" y="3424796"/>
              <a:chExt cx="1066976" cy="577892"/>
            </a:xfrm>
          </p:grpSpPr>
          <p:sp>
            <p:nvSpPr>
              <p:cNvPr id="167" name="文本框 68">
                <a:extLst>
                  <a:ext uri="{FF2B5EF4-FFF2-40B4-BE49-F238E27FC236}">
                    <a16:creationId xmlns:a16="http://schemas.microsoft.com/office/drawing/2014/main" id="{45CB2478-988E-4480-87C5-4164AD65DE58}"/>
                  </a:ext>
                </a:extLst>
              </p:cNvPr>
              <p:cNvSpPr txBox="1"/>
              <p:nvPr/>
            </p:nvSpPr>
            <p:spPr>
              <a:xfrm>
                <a:off x="2258675" y="3425599"/>
                <a:ext cx="1066911" cy="287836"/>
              </a:xfrm>
              <a:prstGeom prst="rect">
                <a:avLst/>
              </a:prstGeom>
              <a:noFill/>
            </p:spPr>
            <p:txBody>
              <a:bodyPr>
                <a:spAutoFit/>
              </a:bodyPr>
              <a:lstStyle/>
              <a:p>
                <a:pPr marL="0" marR="0" lvl="0" indent="0" defTabSz="609630" eaLnBrk="1" fontAlgn="auto" latinLnBrk="0" hangingPunct="1">
                  <a:lnSpc>
                    <a:spcPct val="100000"/>
                  </a:lnSpc>
                  <a:spcBef>
                    <a:spcPts val="0"/>
                  </a:spcBef>
                  <a:spcAft>
                    <a:spcPts val="0"/>
                  </a:spcAft>
                  <a:buClrTx/>
                  <a:buSzTx/>
                  <a:buFontTx/>
                  <a:buNone/>
                  <a:tabLst/>
                  <a:defRPr/>
                </a:pPr>
                <a:r>
                  <a:rPr kumimoji="1" lang="en-US" altLang="zh-CN" sz="900" b="1" i="0" u="none" strike="noStrike" kern="0" cap="none" spc="0" normalizeH="0" baseline="0" noProof="0" dirty="0">
                    <a:ln>
                      <a:noFill/>
                    </a:ln>
                    <a:solidFill>
                      <a:srgbClr val="FFFFFF"/>
                    </a:solidFill>
                    <a:effectLst/>
                    <a:uLnTx/>
                    <a:uFillTx/>
                    <a:latin typeface="Century Gothic"/>
                    <a:ea typeface="微软雅黑"/>
                  </a:rPr>
                  <a:t>Research Leader</a:t>
                </a:r>
              </a:p>
            </p:txBody>
          </p:sp>
          <p:sp>
            <p:nvSpPr>
              <p:cNvPr id="168" name="文本框 69">
                <a:extLst>
                  <a:ext uri="{FF2B5EF4-FFF2-40B4-BE49-F238E27FC236}">
                    <a16:creationId xmlns:a16="http://schemas.microsoft.com/office/drawing/2014/main" id="{03AA8CC1-BCE3-4FD3-AAA4-42A8AA73A6DC}"/>
                  </a:ext>
                </a:extLst>
              </p:cNvPr>
              <p:cNvSpPr txBox="1"/>
              <p:nvPr/>
            </p:nvSpPr>
            <p:spPr>
              <a:xfrm>
                <a:off x="2360982" y="3733286"/>
                <a:ext cx="841836" cy="269970"/>
              </a:xfrm>
              <a:prstGeom prst="rect">
                <a:avLst/>
              </a:prstGeom>
              <a:noFill/>
            </p:spPr>
            <p:txBody>
              <a:bodyPr>
                <a:spAutoFit/>
              </a:bodyPr>
              <a:lstStyle/>
              <a:p>
                <a:pPr marL="0" marR="0" lvl="0" indent="0" defTabSz="609630" eaLnBrk="1" fontAlgn="auto" latinLnBrk="0" hangingPunct="1">
                  <a:lnSpc>
                    <a:spcPct val="100000"/>
                  </a:lnSpc>
                  <a:spcBef>
                    <a:spcPts val="0"/>
                  </a:spcBef>
                  <a:spcAft>
                    <a:spcPts val="0"/>
                  </a:spcAft>
                  <a:buClrTx/>
                  <a:buSzTx/>
                  <a:buFontTx/>
                  <a:buNone/>
                  <a:tabLst/>
                  <a:defRPr/>
                </a:pPr>
                <a:r>
                  <a:rPr kumimoji="1" lang="en-US" altLang="zh-CN" sz="800" b="1" i="0" u="none" strike="noStrike" kern="0" cap="none" spc="0" normalizeH="0" baseline="0" noProof="0" dirty="0">
                    <a:ln>
                      <a:noFill/>
                    </a:ln>
                    <a:solidFill>
                      <a:srgbClr val="FFFFFF"/>
                    </a:solidFill>
                    <a:effectLst/>
                    <a:uLnTx/>
                    <a:uFillTx/>
                    <a:latin typeface="Century Gothic"/>
                    <a:ea typeface="微软雅黑"/>
                  </a:rPr>
                  <a:t>Ms. </a:t>
                </a:r>
                <a:r>
                  <a:rPr kumimoji="1" lang="en-US" altLang="zh-CN" sz="800" b="1" i="0" u="none" strike="noStrike" kern="0" cap="none" spc="0" normalizeH="0" baseline="0" noProof="0" dirty="0" err="1">
                    <a:ln>
                      <a:noFill/>
                    </a:ln>
                    <a:solidFill>
                      <a:srgbClr val="FFFFFF"/>
                    </a:solidFill>
                    <a:effectLst/>
                    <a:uLnTx/>
                    <a:uFillTx/>
                    <a:latin typeface="Century Gothic"/>
                    <a:ea typeface="微软雅黑"/>
                  </a:rPr>
                  <a:t>Jinying</a:t>
                </a:r>
                <a:r>
                  <a:rPr kumimoji="1" lang="en-US" altLang="zh-CN" sz="800" b="1" i="0" u="none" strike="noStrike" kern="0" cap="none" spc="0" normalizeH="0" baseline="0" noProof="0" dirty="0">
                    <a:ln>
                      <a:noFill/>
                    </a:ln>
                    <a:solidFill>
                      <a:srgbClr val="FFFFFF"/>
                    </a:solidFill>
                    <a:effectLst/>
                    <a:uLnTx/>
                    <a:uFillTx/>
                    <a:latin typeface="Century Gothic"/>
                    <a:ea typeface="微软雅黑"/>
                  </a:rPr>
                  <a:t> XU</a:t>
                </a:r>
              </a:p>
            </p:txBody>
          </p:sp>
        </p:grpSp>
        <p:pic>
          <p:nvPicPr>
            <p:cNvPr id="166" name="图片 95">
              <a:extLst>
                <a:ext uri="{FF2B5EF4-FFF2-40B4-BE49-F238E27FC236}">
                  <a16:creationId xmlns:a16="http://schemas.microsoft.com/office/drawing/2014/main" id="{828D03FA-D3DB-40B3-A1EE-7D344A3C9944}"/>
                </a:ext>
              </a:extLst>
            </p:cNvPr>
            <p:cNvPicPr>
              <a:picLocks noChangeAspect="1"/>
            </p:cNvPicPr>
            <p:nvPr/>
          </p:nvPicPr>
          <p:blipFill>
            <a:blip r:embed="rId11" cstate="print"/>
            <a:stretch>
              <a:fillRect/>
            </a:stretch>
          </p:blipFill>
          <p:spPr>
            <a:xfrm>
              <a:off x="10164431" y="4809236"/>
              <a:ext cx="359817" cy="450079"/>
            </a:xfrm>
            <a:prstGeom prst="ellipse">
              <a:avLst/>
            </a:prstGeom>
            <a:ln w="38100">
              <a:solidFill>
                <a:srgbClr val="CE2A25">
                  <a:lumMod val="50000"/>
                </a:srgbClr>
              </a:solidFill>
            </a:ln>
            <a:effectLst>
              <a:innerShdw blurRad="63500" dist="38100" dir="16200000">
                <a:prstClr val="black">
                  <a:alpha val="50000"/>
                </a:prstClr>
              </a:innerShdw>
            </a:effectLst>
          </p:spPr>
        </p:pic>
      </p:grpSp>
      <p:cxnSp>
        <p:nvCxnSpPr>
          <p:cNvPr id="169" name="Elbow Connector 175">
            <a:extLst>
              <a:ext uri="{FF2B5EF4-FFF2-40B4-BE49-F238E27FC236}">
                <a16:creationId xmlns:a16="http://schemas.microsoft.com/office/drawing/2014/main" id="{B59D4E95-C1FB-4958-9477-665BC95AD5E9}"/>
              </a:ext>
            </a:extLst>
          </p:cNvPr>
          <p:cNvCxnSpPr>
            <a:endCxn id="163" idx="0"/>
          </p:cNvCxnSpPr>
          <p:nvPr/>
        </p:nvCxnSpPr>
        <p:spPr>
          <a:xfrm rot="10800000" flipV="1">
            <a:off x="2836863" y="5253975"/>
            <a:ext cx="2714625" cy="215900"/>
          </a:xfrm>
          <a:prstGeom prst="bentConnector2">
            <a:avLst/>
          </a:prstGeom>
          <a:noFill/>
          <a:ln w="28575" cap="flat" cmpd="sng" algn="ctr">
            <a:solidFill>
              <a:sysClr val="window" lastClr="FFFFFF">
                <a:lumMod val="50000"/>
              </a:sysClr>
            </a:solidFill>
            <a:prstDash val="solid"/>
            <a:tailEnd type="triangle"/>
          </a:ln>
          <a:effectLst/>
        </p:spPr>
      </p:cxnSp>
      <p:pic>
        <p:nvPicPr>
          <p:cNvPr id="170" name="Picture 169">
            <a:extLst>
              <a:ext uri="{FF2B5EF4-FFF2-40B4-BE49-F238E27FC236}">
                <a16:creationId xmlns:a16="http://schemas.microsoft.com/office/drawing/2014/main" id="{A827B0AC-3F49-4434-BFC8-CB2540440622}"/>
              </a:ext>
            </a:extLst>
          </p:cNvPr>
          <p:cNvPicPr>
            <a:picLocks noChangeAspect="1"/>
          </p:cNvPicPr>
          <p:nvPr/>
        </p:nvPicPr>
        <p:blipFill>
          <a:blip r:embed="rId24"/>
          <a:stretch>
            <a:fillRect/>
          </a:stretch>
        </p:blipFill>
        <p:spPr>
          <a:xfrm>
            <a:off x="2315528" y="5585437"/>
            <a:ext cx="313598" cy="293687"/>
          </a:xfrm>
          <a:prstGeom prst="ellipse">
            <a:avLst/>
          </a:prstGeom>
        </p:spPr>
      </p:pic>
      <p:pic>
        <p:nvPicPr>
          <p:cNvPr id="171" name="Picture 170">
            <a:extLst>
              <a:ext uri="{FF2B5EF4-FFF2-40B4-BE49-F238E27FC236}">
                <a16:creationId xmlns:a16="http://schemas.microsoft.com/office/drawing/2014/main" id="{FEA58155-714A-4EB0-9AA6-39F7752EC105}"/>
              </a:ext>
            </a:extLst>
          </p:cNvPr>
          <p:cNvPicPr>
            <a:picLocks noChangeAspect="1"/>
          </p:cNvPicPr>
          <p:nvPr/>
        </p:nvPicPr>
        <p:blipFill>
          <a:blip r:embed="rId25"/>
          <a:stretch>
            <a:fillRect/>
          </a:stretch>
        </p:blipFill>
        <p:spPr>
          <a:xfrm>
            <a:off x="4257137" y="5614399"/>
            <a:ext cx="333913" cy="327365"/>
          </a:xfrm>
          <a:prstGeom prst="ellipse">
            <a:avLst/>
          </a:prstGeom>
        </p:spPr>
      </p:pic>
      <p:pic>
        <p:nvPicPr>
          <p:cNvPr id="172" name="Picture 171">
            <a:extLst>
              <a:ext uri="{FF2B5EF4-FFF2-40B4-BE49-F238E27FC236}">
                <a16:creationId xmlns:a16="http://schemas.microsoft.com/office/drawing/2014/main" id="{C06C0611-1286-46E4-8488-14F06CE45654}"/>
              </a:ext>
            </a:extLst>
          </p:cNvPr>
          <p:cNvPicPr>
            <a:picLocks noChangeAspect="1"/>
          </p:cNvPicPr>
          <p:nvPr/>
        </p:nvPicPr>
        <p:blipFill>
          <a:blip r:embed="rId26"/>
          <a:stretch>
            <a:fillRect/>
          </a:stretch>
        </p:blipFill>
        <p:spPr>
          <a:xfrm>
            <a:off x="5947752" y="5649433"/>
            <a:ext cx="283880" cy="287260"/>
          </a:xfrm>
          <a:prstGeom prst="ellipse">
            <a:avLst/>
          </a:prstGeom>
        </p:spPr>
      </p:pic>
      <p:pic>
        <p:nvPicPr>
          <p:cNvPr id="173" name="Picture 172">
            <a:extLst>
              <a:ext uri="{FF2B5EF4-FFF2-40B4-BE49-F238E27FC236}">
                <a16:creationId xmlns:a16="http://schemas.microsoft.com/office/drawing/2014/main" id="{B74909E1-22EE-4B27-A2B4-751858112014}"/>
              </a:ext>
            </a:extLst>
          </p:cNvPr>
          <p:cNvPicPr>
            <a:picLocks noChangeAspect="1"/>
          </p:cNvPicPr>
          <p:nvPr/>
        </p:nvPicPr>
        <p:blipFill>
          <a:blip r:embed="rId27"/>
          <a:stretch>
            <a:fillRect/>
          </a:stretch>
        </p:blipFill>
        <p:spPr>
          <a:xfrm>
            <a:off x="6659376" y="4700652"/>
            <a:ext cx="321409" cy="326182"/>
          </a:xfrm>
          <a:prstGeom prst="ellipse">
            <a:avLst/>
          </a:prstGeom>
        </p:spPr>
      </p:pic>
      <p:grpSp>
        <p:nvGrpSpPr>
          <p:cNvPr id="175" name="组 4">
            <a:extLst>
              <a:ext uri="{FF2B5EF4-FFF2-40B4-BE49-F238E27FC236}">
                <a16:creationId xmlns:a16="http://schemas.microsoft.com/office/drawing/2014/main" id="{4218737E-9A4D-4FA6-82C2-8C6B0F01357F}"/>
              </a:ext>
            </a:extLst>
          </p:cNvPr>
          <p:cNvGrpSpPr>
            <a:grpSpLocks/>
          </p:cNvGrpSpPr>
          <p:nvPr/>
        </p:nvGrpSpPr>
        <p:grpSpPr bwMode="auto">
          <a:xfrm>
            <a:off x="3329625" y="2295528"/>
            <a:ext cx="1411287" cy="682626"/>
            <a:chOff x="1998648" y="2862192"/>
            <a:chExt cx="2677315" cy="1307728"/>
          </a:xfrm>
        </p:grpSpPr>
        <p:sp>
          <p:nvSpPr>
            <p:cNvPr id="176" name="圆角矩形 17">
              <a:extLst>
                <a:ext uri="{FF2B5EF4-FFF2-40B4-BE49-F238E27FC236}">
                  <a16:creationId xmlns:a16="http://schemas.microsoft.com/office/drawing/2014/main" id="{EE6F7368-BD55-43F8-BD68-FE7623AD98EC}"/>
                </a:ext>
              </a:extLst>
            </p:cNvPr>
            <p:cNvSpPr>
              <a:spLocks noChangeArrowheads="1"/>
            </p:cNvSpPr>
            <p:nvPr/>
          </p:nvSpPr>
          <p:spPr bwMode="auto">
            <a:xfrm>
              <a:off x="1998648" y="2862192"/>
              <a:ext cx="2512933" cy="1199890"/>
            </a:xfrm>
            <a:prstGeom prst="roundRect">
              <a:avLst>
                <a:gd name="adj" fmla="val 10000"/>
              </a:avLst>
            </a:prstGeom>
            <a:solidFill>
              <a:srgbClr val="4C6719"/>
            </a:solidFill>
            <a:ln w="25400" algn="ctr">
              <a:solidFill>
                <a:srgbClr val="97CD34"/>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HK"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177" name="任意形状 18">
              <a:extLst>
                <a:ext uri="{FF2B5EF4-FFF2-40B4-BE49-F238E27FC236}">
                  <a16:creationId xmlns:a16="http://schemas.microsoft.com/office/drawing/2014/main" id="{84DE9EB5-EAF7-4E07-A076-BD7B5D042A07}"/>
                </a:ext>
              </a:extLst>
            </p:cNvPr>
            <p:cNvSpPr/>
            <p:nvPr/>
          </p:nvSpPr>
          <p:spPr>
            <a:xfrm>
              <a:off x="2113089" y="2971676"/>
              <a:ext cx="2511678" cy="1198244"/>
            </a:xfrm>
            <a:custGeom>
              <a:avLst/>
              <a:gdLst>
                <a:gd name="connsiteX0" fmla="*/ 0 w 2512933"/>
                <a:gd name="connsiteY0" fmla="*/ 119989 h 1199890"/>
                <a:gd name="connsiteX1" fmla="*/ 119989 w 2512933"/>
                <a:gd name="connsiteY1" fmla="*/ 0 h 1199890"/>
                <a:gd name="connsiteX2" fmla="*/ 2392944 w 2512933"/>
                <a:gd name="connsiteY2" fmla="*/ 0 h 1199890"/>
                <a:gd name="connsiteX3" fmla="*/ 2512933 w 2512933"/>
                <a:gd name="connsiteY3" fmla="*/ 119989 h 1199890"/>
                <a:gd name="connsiteX4" fmla="*/ 2512933 w 2512933"/>
                <a:gd name="connsiteY4" fmla="*/ 1079901 h 1199890"/>
                <a:gd name="connsiteX5" fmla="*/ 2392944 w 2512933"/>
                <a:gd name="connsiteY5" fmla="*/ 1199890 h 1199890"/>
                <a:gd name="connsiteX6" fmla="*/ 119989 w 2512933"/>
                <a:gd name="connsiteY6" fmla="*/ 1199890 h 1199890"/>
                <a:gd name="connsiteX7" fmla="*/ 0 w 2512933"/>
                <a:gd name="connsiteY7" fmla="*/ 1079901 h 1199890"/>
                <a:gd name="connsiteX8" fmla="*/ 0 w 2512933"/>
                <a:gd name="connsiteY8" fmla="*/ 119989 h 119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2933" h="1199890">
                  <a:moveTo>
                    <a:pt x="0" y="119989"/>
                  </a:moveTo>
                  <a:cubicBezTo>
                    <a:pt x="0" y="53721"/>
                    <a:pt x="53721" y="0"/>
                    <a:pt x="119989" y="0"/>
                  </a:cubicBezTo>
                  <a:lnTo>
                    <a:pt x="2392944" y="0"/>
                  </a:lnTo>
                  <a:cubicBezTo>
                    <a:pt x="2459212" y="0"/>
                    <a:pt x="2512933" y="53721"/>
                    <a:pt x="2512933" y="119989"/>
                  </a:cubicBezTo>
                  <a:lnTo>
                    <a:pt x="2512933" y="1079901"/>
                  </a:lnTo>
                  <a:cubicBezTo>
                    <a:pt x="2512933" y="1146169"/>
                    <a:pt x="2459212" y="1199890"/>
                    <a:pt x="2392944" y="1199890"/>
                  </a:cubicBezTo>
                  <a:lnTo>
                    <a:pt x="119989" y="1199890"/>
                  </a:lnTo>
                  <a:cubicBezTo>
                    <a:pt x="53721" y="1199890"/>
                    <a:pt x="0" y="1146169"/>
                    <a:pt x="0" y="1079901"/>
                  </a:cubicBezTo>
                  <a:lnTo>
                    <a:pt x="0" y="119989"/>
                  </a:lnTo>
                  <a:close/>
                </a:path>
              </a:pathLst>
            </a:custGeom>
            <a:solidFill>
              <a:srgbClr val="97CD34"/>
            </a:solidFill>
            <a:ln w="25400" cap="flat" cmpd="sng" algn="ctr">
              <a:solidFill>
                <a:srgbClr val="4C6719"/>
              </a:solidFill>
              <a:prstDash val="solid"/>
            </a:ln>
            <a:effectLst/>
          </p:spPr>
          <p:txBody>
            <a:bodyPr lIns="77054" tIns="77054" rIns="77054" bIns="77054"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1100" b="0" i="0" u="none" strike="noStrike" kern="0" cap="none" spc="0" normalizeH="0" baseline="0" noProof="0" dirty="0">
                <a:ln>
                  <a:noFill/>
                </a:ln>
                <a:solidFill>
                  <a:srgbClr val="000000">
                    <a:hueOff val="0"/>
                    <a:satOff val="0"/>
                    <a:lumOff val="0"/>
                    <a:alphaOff val="0"/>
                  </a:srgbClr>
                </a:solidFill>
                <a:effectLst/>
                <a:uLnTx/>
                <a:uFillTx/>
                <a:latin typeface="Century Gothic"/>
                <a:ea typeface="微软雅黑"/>
              </a:endParaRPr>
            </a:p>
          </p:txBody>
        </p:sp>
        <p:sp>
          <p:nvSpPr>
            <p:cNvPr id="178" name="文本框 43">
              <a:extLst>
                <a:ext uri="{FF2B5EF4-FFF2-40B4-BE49-F238E27FC236}">
                  <a16:creationId xmlns:a16="http://schemas.microsoft.com/office/drawing/2014/main" id="{2A5545B7-9697-4A4F-A504-CBDD42ADF17B}"/>
                </a:ext>
              </a:extLst>
            </p:cNvPr>
            <p:cNvSpPr txBox="1">
              <a:spLocks noChangeArrowheads="1"/>
            </p:cNvSpPr>
            <p:nvPr/>
          </p:nvSpPr>
          <p:spPr bwMode="auto">
            <a:xfrm>
              <a:off x="3242439" y="3189876"/>
              <a:ext cx="1433524" cy="73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09600">
                <a:defRPr>
                  <a:solidFill>
                    <a:schemeClr val="tx1"/>
                  </a:solidFill>
                  <a:latin typeface="Arial" panose="020B0604020202020204" pitchFamily="34" charset="0"/>
                </a:defRPr>
              </a:lvl1pPr>
              <a:lvl2pPr marL="742950" indent="-285750" defTabSz="609600">
                <a:defRPr>
                  <a:solidFill>
                    <a:schemeClr val="tx1"/>
                  </a:solidFill>
                  <a:latin typeface="Arial" panose="020B0604020202020204" pitchFamily="34" charset="0"/>
                </a:defRPr>
              </a:lvl2pPr>
              <a:lvl3pPr marL="1143000" indent="-228600" defTabSz="609600">
                <a:defRPr>
                  <a:solidFill>
                    <a:schemeClr val="tx1"/>
                  </a:solidFill>
                  <a:latin typeface="Arial" panose="020B0604020202020204" pitchFamily="34" charset="0"/>
                </a:defRPr>
              </a:lvl3pPr>
              <a:lvl4pPr marL="1600200" indent="-228600" defTabSz="609600">
                <a:defRPr>
                  <a:solidFill>
                    <a:schemeClr val="tx1"/>
                  </a:solidFill>
                  <a:latin typeface="Arial" panose="020B0604020202020204" pitchFamily="34" charset="0"/>
                </a:defRPr>
              </a:lvl4pPr>
              <a:lvl5pPr marL="2057400" indent="-228600" defTabSz="609600">
                <a:defRPr>
                  <a:solidFill>
                    <a:schemeClr val="tx1"/>
                  </a:solidFill>
                  <a:latin typeface="Arial" panose="020B0604020202020204" pitchFamily="34" charset="0"/>
                </a:defRPr>
              </a:lvl5pPr>
              <a:lvl6pPr marL="2514600" indent="-228600" defTabSz="609600" eaLnBrk="0" fontAlgn="base" hangingPunct="0">
                <a:spcBef>
                  <a:spcPct val="0"/>
                </a:spcBef>
                <a:spcAft>
                  <a:spcPct val="0"/>
                </a:spcAft>
                <a:defRPr>
                  <a:solidFill>
                    <a:schemeClr val="tx1"/>
                  </a:solidFill>
                  <a:latin typeface="Arial" panose="020B0604020202020204" pitchFamily="34" charset="0"/>
                </a:defRPr>
              </a:lvl6pPr>
              <a:lvl7pPr marL="2971800" indent="-228600" defTabSz="609600" eaLnBrk="0" fontAlgn="base" hangingPunct="0">
                <a:spcBef>
                  <a:spcPct val="0"/>
                </a:spcBef>
                <a:spcAft>
                  <a:spcPct val="0"/>
                </a:spcAft>
                <a:defRPr>
                  <a:solidFill>
                    <a:schemeClr val="tx1"/>
                  </a:solidFill>
                  <a:latin typeface="Arial" panose="020B0604020202020204" pitchFamily="34" charset="0"/>
                </a:defRPr>
              </a:lvl7pPr>
              <a:lvl8pPr marL="3429000" indent="-228600" defTabSz="609600" eaLnBrk="0" fontAlgn="base" hangingPunct="0">
                <a:spcBef>
                  <a:spcPct val="0"/>
                </a:spcBef>
                <a:spcAft>
                  <a:spcPct val="0"/>
                </a:spcAft>
                <a:defRPr>
                  <a:solidFill>
                    <a:schemeClr val="tx1"/>
                  </a:solidFill>
                  <a:latin typeface="Arial" panose="020B0604020202020204" pitchFamily="34" charset="0"/>
                </a:defRPr>
              </a:lvl8pPr>
              <a:lvl9pPr marL="3886200" indent="-228600" defTabSz="609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609600" eaLnBrk="1" fontAlgn="base" latinLnBrk="0" hangingPunct="1">
                <a:lnSpc>
                  <a:spcPct val="100000"/>
                </a:lnSpc>
                <a:spcBef>
                  <a:spcPct val="0"/>
                </a:spcBef>
                <a:spcAft>
                  <a:spcPct val="0"/>
                </a:spcAft>
                <a:buClrTx/>
                <a:buSzTx/>
                <a:buFontTx/>
                <a:buNone/>
                <a:tabLst/>
                <a:defRPr/>
              </a:pPr>
              <a:r>
                <a:rPr kumimoji="1" lang="en-US" altLang="zh-CN" sz="1200" b="1" i="0" u="none" strike="noStrike" kern="0" cap="none" spc="0" normalizeH="0" baseline="0" noProof="0" dirty="0">
                  <a:ln>
                    <a:noFill/>
                  </a:ln>
                  <a:solidFill>
                    <a:srgbClr val="FFFFFF"/>
                  </a:solidFill>
                  <a:effectLst/>
                  <a:uLnTx/>
                  <a:uFillTx/>
                  <a:latin typeface="Century Gothic" panose="020B0502020202020204" pitchFamily="34" charset="0"/>
                  <a:ea typeface="Microsoft YaHei" panose="020B0503020204020204" pitchFamily="34" charset="-122"/>
                </a:rPr>
                <a:t>Paul Y. </a:t>
              </a:r>
            </a:p>
            <a:p>
              <a:pPr marL="0" marR="0" lvl="0" indent="0" defTabSz="609600" eaLnBrk="1" fontAlgn="base" latinLnBrk="0" hangingPunct="1">
                <a:lnSpc>
                  <a:spcPct val="100000"/>
                </a:lnSpc>
                <a:spcBef>
                  <a:spcPct val="0"/>
                </a:spcBef>
                <a:spcAft>
                  <a:spcPct val="0"/>
                </a:spcAft>
                <a:buClrTx/>
                <a:buSzTx/>
                <a:buFontTx/>
                <a:buNone/>
                <a:tabLst/>
                <a:defRPr/>
              </a:pPr>
              <a:r>
                <a:rPr kumimoji="1" lang="en-US" altLang="zh-CN" sz="700" b="1" kern="0" dirty="0">
                  <a:solidFill>
                    <a:srgbClr val="FFFFFF"/>
                  </a:solidFill>
                  <a:latin typeface="Century Gothic" panose="020B0502020202020204" pitchFamily="34" charset="0"/>
                  <a:ea typeface="Microsoft YaHei" panose="020B0503020204020204" pitchFamily="34" charset="-122"/>
                </a:rPr>
                <a:t>Engineering</a:t>
              </a:r>
              <a:endParaRPr kumimoji="1" lang="en-US" altLang="zh-CN" sz="700" b="1" i="0" u="none" strike="noStrike" kern="0" cap="none" spc="0" normalizeH="0" baseline="0" noProof="0" dirty="0">
                <a:ln>
                  <a:noFill/>
                </a:ln>
                <a:solidFill>
                  <a:srgbClr val="FFFFFF"/>
                </a:solidFill>
                <a:effectLst/>
                <a:uLnTx/>
                <a:uFillTx/>
                <a:latin typeface="Century Gothic" panose="020B0502020202020204" pitchFamily="34" charset="0"/>
                <a:ea typeface="Microsoft YaHei" panose="020B0503020204020204" pitchFamily="34" charset="-122"/>
              </a:endParaRPr>
            </a:p>
          </p:txBody>
        </p:sp>
        <p:pic>
          <p:nvPicPr>
            <p:cNvPr id="179" name="图片 86">
              <a:extLst>
                <a:ext uri="{FF2B5EF4-FFF2-40B4-BE49-F238E27FC236}">
                  <a16:creationId xmlns:a16="http://schemas.microsoft.com/office/drawing/2014/main" id="{DA025C63-98E5-49AB-89F9-83835E7DC477}"/>
                </a:ext>
              </a:extLst>
            </p:cNvPr>
            <p:cNvPicPr>
              <a:picLocks noChangeAspect="1"/>
            </p:cNvPicPr>
            <p:nvPr/>
          </p:nvPicPr>
          <p:blipFill>
            <a:blip r:embed="rId8" cstate="print"/>
            <a:stretch>
              <a:fillRect/>
            </a:stretch>
          </p:blipFill>
          <p:spPr>
            <a:xfrm>
              <a:off x="2408640" y="3249896"/>
              <a:ext cx="654574" cy="654573"/>
            </a:xfrm>
            <a:prstGeom prst="ellipse">
              <a:avLst/>
            </a:prstGeom>
            <a:ln w="76200">
              <a:solidFill>
                <a:srgbClr val="3DB76E">
                  <a:lumMod val="50000"/>
                </a:srgbClr>
              </a:solidFill>
            </a:ln>
            <a:effectLst>
              <a:innerShdw blurRad="63500" dist="38100" dir="16200000">
                <a:prstClr val="black">
                  <a:alpha val="50000"/>
                </a:prstClr>
              </a:innerShdw>
            </a:effectLst>
          </p:spPr>
        </p:pic>
      </p:grpSp>
      <p:sp>
        <p:nvSpPr>
          <p:cNvPr id="180" name="Oval 179">
            <a:extLst>
              <a:ext uri="{FF2B5EF4-FFF2-40B4-BE49-F238E27FC236}">
                <a16:creationId xmlns:a16="http://schemas.microsoft.com/office/drawing/2014/main" id="{DE2E2F75-5049-4751-9B89-654D2AB6D175}"/>
              </a:ext>
            </a:extLst>
          </p:cNvPr>
          <p:cNvSpPr/>
          <p:nvPr/>
        </p:nvSpPr>
        <p:spPr>
          <a:xfrm>
            <a:off x="3558225" y="2522538"/>
            <a:ext cx="325437" cy="325437"/>
          </a:xfrm>
          <a:prstGeom prst="ellipse">
            <a:avLst/>
          </a:prstGeom>
          <a:solidFill>
            <a:srgbClr val="DDDDDD"/>
          </a:solidFill>
          <a:ln w="25400" cap="flat" cmpd="sng" algn="ctr">
            <a:solidFill>
              <a:srgbClr val="DDDDDD">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HK" sz="1800" b="0" i="0" u="none" strike="noStrike" kern="0" cap="none" spc="0" normalizeH="0" baseline="0" noProof="0">
              <a:ln>
                <a:noFill/>
              </a:ln>
              <a:solidFill>
                <a:prstClr val="white"/>
              </a:solidFill>
              <a:effectLst/>
              <a:uLnTx/>
              <a:uFillTx/>
              <a:latin typeface="Franklin Gothic Book" panose="020B0503020102020204"/>
              <a:ea typeface="+mn-ea"/>
              <a:cs typeface="+mn-cs"/>
            </a:endParaRPr>
          </a:p>
        </p:txBody>
      </p:sp>
      <p:pic>
        <p:nvPicPr>
          <p:cNvPr id="2" name="Picture 1">
            <a:extLst>
              <a:ext uri="{FF2B5EF4-FFF2-40B4-BE49-F238E27FC236}">
                <a16:creationId xmlns:a16="http://schemas.microsoft.com/office/drawing/2014/main" id="{7DFB4836-4A2F-471C-9C12-20B1E59357AF}"/>
              </a:ext>
            </a:extLst>
          </p:cNvPr>
          <p:cNvPicPr>
            <a:picLocks noChangeAspect="1"/>
          </p:cNvPicPr>
          <p:nvPr/>
        </p:nvPicPr>
        <p:blipFill>
          <a:blip r:embed="rId28"/>
          <a:stretch>
            <a:fillRect/>
          </a:stretch>
        </p:blipFill>
        <p:spPr>
          <a:xfrm>
            <a:off x="3586163" y="2557462"/>
            <a:ext cx="247291" cy="247291"/>
          </a:xfrm>
          <a:prstGeom prst="rect">
            <a:avLst/>
          </a:prstGeom>
        </p:spPr>
      </p:pic>
      <p:grpSp>
        <p:nvGrpSpPr>
          <p:cNvPr id="189" name="组 4">
            <a:extLst>
              <a:ext uri="{FF2B5EF4-FFF2-40B4-BE49-F238E27FC236}">
                <a16:creationId xmlns:a16="http://schemas.microsoft.com/office/drawing/2014/main" id="{FB6D077B-0297-4F32-8EA4-F21CF985CB77}"/>
              </a:ext>
            </a:extLst>
          </p:cNvPr>
          <p:cNvGrpSpPr>
            <a:grpSpLocks/>
          </p:cNvGrpSpPr>
          <p:nvPr/>
        </p:nvGrpSpPr>
        <p:grpSpPr bwMode="auto">
          <a:xfrm>
            <a:off x="6714043" y="2292465"/>
            <a:ext cx="1411287" cy="682626"/>
            <a:chOff x="1998648" y="2862192"/>
            <a:chExt cx="2677315" cy="1307728"/>
          </a:xfrm>
        </p:grpSpPr>
        <p:sp>
          <p:nvSpPr>
            <p:cNvPr id="190" name="圆角矩形 17">
              <a:extLst>
                <a:ext uri="{FF2B5EF4-FFF2-40B4-BE49-F238E27FC236}">
                  <a16:creationId xmlns:a16="http://schemas.microsoft.com/office/drawing/2014/main" id="{1BFCBFCD-5D7E-4B01-BB79-A5CA80A64042}"/>
                </a:ext>
              </a:extLst>
            </p:cNvPr>
            <p:cNvSpPr>
              <a:spLocks noChangeArrowheads="1"/>
            </p:cNvSpPr>
            <p:nvPr/>
          </p:nvSpPr>
          <p:spPr bwMode="auto">
            <a:xfrm>
              <a:off x="1998648" y="2862192"/>
              <a:ext cx="2512933" cy="1199890"/>
            </a:xfrm>
            <a:prstGeom prst="roundRect">
              <a:avLst>
                <a:gd name="adj" fmla="val 10000"/>
              </a:avLst>
            </a:prstGeom>
            <a:solidFill>
              <a:srgbClr val="4C6719"/>
            </a:solidFill>
            <a:ln w="25400" algn="ctr">
              <a:solidFill>
                <a:srgbClr val="97CD34"/>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HK"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191" name="任意形状 18">
              <a:extLst>
                <a:ext uri="{FF2B5EF4-FFF2-40B4-BE49-F238E27FC236}">
                  <a16:creationId xmlns:a16="http://schemas.microsoft.com/office/drawing/2014/main" id="{AE4B807F-0461-408E-9F70-2EEA36CA9348}"/>
                </a:ext>
              </a:extLst>
            </p:cNvPr>
            <p:cNvSpPr/>
            <p:nvPr/>
          </p:nvSpPr>
          <p:spPr>
            <a:xfrm>
              <a:off x="2113089" y="2971676"/>
              <a:ext cx="2511678" cy="1198244"/>
            </a:xfrm>
            <a:custGeom>
              <a:avLst/>
              <a:gdLst>
                <a:gd name="connsiteX0" fmla="*/ 0 w 2512933"/>
                <a:gd name="connsiteY0" fmla="*/ 119989 h 1199890"/>
                <a:gd name="connsiteX1" fmla="*/ 119989 w 2512933"/>
                <a:gd name="connsiteY1" fmla="*/ 0 h 1199890"/>
                <a:gd name="connsiteX2" fmla="*/ 2392944 w 2512933"/>
                <a:gd name="connsiteY2" fmla="*/ 0 h 1199890"/>
                <a:gd name="connsiteX3" fmla="*/ 2512933 w 2512933"/>
                <a:gd name="connsiteY3" fmla="*/ 119989 h 1199890"/>
                <a:gd name="connsiteX4" fmla="*/ 2512933 w 2512933"/>
                <a:gd name="connsiteY4" fmla="*/ 1079901 h 1199890"/>
                <a:gd name="connsiteX5" fmla="*/ 2392944 w 2512933"/>
                <a:gd name="connsiteY5" fmla="*/ 1199890 h 1199890"/>
                <a:gd name="connsiteX6" fmla="*/ 119989 w 2512933"/>
                <a:gd name="connsiteY6" fmla="*/ 1199890 h 1199890"/>
                <a:gd name="connsiteX7" fmla="*/ 0 w 2512933"/>
                <a:gd name="connsiteY7" fmla="*/ 1079901 h 1199890"/>
                <a:gd name="connsiteX8" fmla="*/ 0 w 2512933"/>
                <a:gd name="connsiteY8" fmla="*/ 119989 h 119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2933" h="1199890">
                  <a:moveTo>
                    <a:pt x="0" y="119989"/>
                  </a:moveTo>
                  <a:cubicBezTo>
                    <a:pt x="0" y="53721"/>
                    <a:pt x="53721" y="0"/>
                    <a:pt x="119989" y="0"/>
                  </a:cubicBezTo>
                  <a:lnTo>
                    <a:pt x="2392944" y="0"/>
                  </a:lnTo>
                  <a:cubicBezTo>
                    <a:pt x="2459212" y="0"/>
                    <a:pt x="2512933" y="53721"/>
                    <a:pt x="2512933" y="119989"/>
                  </a:cubicBezTo>
                  <a:lnTo>
                    <a:pt x="2512933" y="1079901"/>
                  </a:lnTo>
                  <a:cubicBezTo>
                    <a:pt x="2512933" y="1146169"/>
                    <a:pt x="2459212" y="1199890"/>
                    <a:pt x="2392944" y="1199890"/>
                  </a:cubicBezTo>
                  <a:lnTo>
                    <a:pt x="119989" y="1199890"/>
                  </a:lnTo>
                  <a:cubicBezTo>
                    <a:pt x="53721" y="1199890"/>
                    <a:pt x="0" y="1146169"/>
                    <a:pt x="0" y="1079901"/>
                  </a:cubicBezTo>
                  <a:lnTo>
                    <a:pt x="0" y="119989"/>
                  </a:lnTo>
                  <a:close/>
                </a:path>
              </a:pathLst>
            </a:custGeom>
            <a:solidFill>
              <a:srgbClr val="97CD34"/>
            </a:solidFill>
            <a:ln w="25400" cap="flat" cmpd="sng" algn="ctr">
              <a:solidFill>
                <a:srgbClr val="4C6719"/>
              </a:solidFill>
              <a:prstDash val="solid"/>
            </a:ln>
            <a:effectLst/>
          </p:spPr>
          <p:txBody>
            <a:bodyPr lIns="77054" tIns="77054" rIns="77054" bIns="77054"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1100" b="0" i="0" u="none" strike="noStrike" kern="0" cap="none" spc="0" normalizeH="0" baseline="0" noProof="0" dirty="0">
                <a:ln>
                  <a:noFill/>
                </a:ln>
                <a:solidFill>
                  <a:srgbClr val="000000">
                    <a:hueOff val="0"/>
                    <a:satOff val="0"/>
                    <a:lumOff val="0"/>
                    <a:alphaOff val="0"/>
                  </a:srgbClr>
                </a:solidFill>
                <a:effectLst/>
                <a:uLnTx/>
                <a:uFillTx/>
                <a:latin typeface="Century Gothic"/>
                <a:ea typeface="微软雅黑"/>
              </a:endParaRPr>
            </a:p>
          </p:txBody>
        </p:sp>
        <p:sp>
          <p:nvSpPr>
            <p:cNvPr id="192" name="文本框 43">
              <a:extLst>
                <a:ext uri="{FF2B5EF4-FFF2-40B4-BE49-F238E27FC236}">
                  <a16:creationId xmlns:a16="http://schemas.microsoft.com/office/drawing/2014/main" id="{C6D75C79-D649-4FAD-9737-100C31079EFA}"/>
                </a:ext>
              </a:extLst>
            </p:cNvPr>
            <p:cNvSpPr txBox="1">
              <a:spLocks noChangeArrowheads="1"/>
            </p:cNvSpPr>
            <p:nvPr/>
          </p:nvSpPr>
          <p:spPr bwMode="auto">
            <a:xfrm>
              <a:off x="3187667" y="3189876"/>
              <a:ext cx="1488296" cy="530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09600">
                <a:defRPr>
                  <a:solidFill>
                    <a:schemeClr val="tx1"/>
                  </a:solidFill>
                  <a:latin typeface="Arial" panose="020B0604020202020204" pitchFamily="34" charset="0"/>
                </a:defRPr>
              </a:lvl1pPr>
              <a:lvl2pPr marL="742950" indent="-285750" defTabSz="609600">
                <a:defRPr>
                  <a:solidFill>
                    <a:schemeClr val="tx1"/>
                  </a:solidFill>
                  <a:latin typeface="Arial" panose="020B0604020202020204" pitchFamily="34" charset="0"/>
                </a:defRPr>
              </a:lvl2pPr>
              <a:lvl3pPr marL="1143000" indent="-228600" defTabSz="609600">
                <a:defRPr>
                  <a:solidFill>
                    <a:schemeClr val="tx1"/>
                  </a:solidFill>
                  <a:latin typeface="Arial" panose="020B0604020202020204" pitchFamily="34" charset="0"/>
                </a:defRPr>
              </a:lvl3pPr>
              <a:lvl4pPr marL="1600200" indent="-228600" defTabSz="609600">
                <a:defRPr>
                  <a:solidFill>
                    <a:schemeClr val="tx1"/>
                  </a:solidFill>
                  <a:latin typeface="Arial" panose="020B0604020202020204" pitchFamily="34" charset="0"/>
                </a:defRPr>
              </a:lvl4pPr>
              <a:lvl5pPr marL="2057400" indent="-228600" defTabSz="609600">
                <a:defRPr>
                  <a:solidFill>
                    <a:schemeClr val="tx1"/>
                  </a:solidFill>
                  <a:latin typeface="Arial" panose="020B0604020202020204" pitchFamily="34" charset="0"/>
                </a:defRPr>
              </a:lvl5pPr>
              <a:lvl6pPr marL="2514600" indent="-228600" defTabSz="609600" eaLnBrk="0" fontAlgn="base" hangingPunct="0">
                <a:spcBef>
                  <a:spcPct val="0"/>
                </a:spcBef>
                <a:spcAft>
                  <a:spcPct val="0"/>
                </a:spcAft>
                <a:defRPr>
                  <a:solidFill>
                    <a:schemeClr val="tx1"/>
                  </a:solidFill>
                  <a:latin typeface="Arial" panose="020B0604020202020204" pitchFamily="34" charset="0"/>
                </a:defRPr>
              </a:lvl6pPr>
              <a:lvl7pPr marL="2971800" indent="-228600" defTabSz="609600" eaLnBrk="0" fontAlgn="base" hangingPunct="0">
                <a:spcBef>
                  <a:spcPct val="0"/>
                </a:spcBef>
                <a:spcAft>
                  <a:spcPct val="0"/>
                </a:spcAft>
                <a:defRPr>
                  <a:solidFill>
                    <a:schemeClr val="tx1"/>
                  </a:solidFill>
                  <a:latin typeface="Arial" panose="020B0604020202020204" pitchFamily="34" charset="0"/>
                </a:defRPr>
              </a:lvl7pPr>
              <a:lvl8pPr marL="3429000" indent="-228600" defTabSz="609600" eaLnBrk="0" fontAlgn="base" hangingPunct="0">
                <a:spcBef>
                  <a:spcPct val="0"/>
                </a:spcBef>
                <a:spcAft>
                  <a:spcPct val="0"/>
                </a:spcAft>
                <a:defRPr>
                  <a:solidFill>
                    <a:schemeClr val="tx1"/>
                  </a:solidFill>
                  <a:latin typeface="Arial" panose="020B0604020202020204" pitchFamily="34" charset="0"/>
                </a:defRPr>
              </a:lvl8pPr>
              <a:lvl9pPr marL="3886200" indent="-228600" defTabSz="609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609600" eaLnBrk="1" fontAlgn="base" latinLnBrk="0" hangingPunct="1">
                <a:lnSpc>
                  <a:spcPct val="100000"/>
                </a:lnSpc>
                <a:spcBef>
                  <a:spcPct val="0"/>
                </a:spcBef>
                <a:spcAft>
                  <a:spcPct val="0"/>
                </a:spcAft>
                <a:buClrTx/>
                <a:buSzTx/>
                <a:buFontTx/>
                <a:buNone/>
                <a:tabLst/>
                <a:defRPr/>
              </a:pPr>
              <a:r>
                <a:rPr kumimoji="1" lang="en-US" altLang="zh-CN" sz="1200" b="1" kern="0" dirty="0">
                  <a:solidFill>
                    <a:srgbClr val="FFFFFF"/>
                  </a:solidFill>
                  <a:latin typeface="Century Gothic" panose="020B0502020202020204" pitchFamily="34" charset="0"/>
                  <a:ea typeface="Microsoft YaHei" panose="020B0503020204020204" pitchFamily="34" charset="-122"/>
                </a:rPr>
                <a:t>HKCIC</a:t>
              </a:r>
              <a:endParaRPr kumimoji="1" lang="en-US" altLang="zh-CN" sz="700" b="1" i="0" u="none" strike="noStrike" kern="0" cap="none" spc="0" normalizeH="0" baseline="0" noProof="0" dirty="0">
                <a:ln>
                  <a:noFill/>
                </a:ln>
                <a:solidFill>
                  <a:srgbClr val="FFFFFF"/>
                </a:solidFill>
                <a:effectLst/>
                <a:uLnTx/>
                <a:uFillTx/>
                <a:latin typeface="Century Gothic" panose="020B0502020202020204" pitchFamily="34" charset="0"/>
                <a:ea typeface="Microsoft YaHei" panose="020B0503020204020204" pitchFamily="34" charset="-122"/>
              </a:endParaRPr>
            </a:p>
          </p:txBody>
        </p:sp>
        <p:pic>
          <p:nvPicPr>
            <p:cNvPr id="193" name="图片 86">
              <a:extLst>
                <a:ext uri="{FF2B5EF4-FFF2-40B4-BE49-F238E27FC236}">
                  <a16:creationId xmlns:a16="http://schemas.microsoft.com/office/drawing/2014/main" id="{58278263-1740-45E2-A2F9-28BC67717FB7}"/>
                </a:ext>
              </a:extLst>
            </p:cNvPr>
            <p:cNvPicPr>
              <a:picLocks noChangeAspect="1"/>
            </p:cNvPicPr>
            <p:nvPr/>
          </p:nvPicPr>
          <p:blipFill>
            <a:blip r:embed="rId8" cstate="print"/>
            <a:stretch>
              <a:fillRect/>
            </a:stretch>
          </p:blipFill>
          <p:spPr>
            <a:xfrm>
              <a:off x="2408640" y="3249896"/>
              <a:ext cx="654574" cy="654573"/>
            </a:xfrm>
            <a:prstGeom prst="ellipse">
              <a:avLst/>
            </a:prstGeom>
            <a:ln w="76200">
              <a:solidFill>
                <a:srgbClr val="3DB76E">
                  <a:lumMod val="50000"/>
                </a:srgbClr>
              </a:solidFill>
            </a:ln>
            <a:effectLst>
              <a:innerShdw blurRad="63500" dist="38100" dir="16200000">
                <a:prstClr val="black">
                  <a:alpha val="50000"/>
                </a:prstClr>
              </a:innerShdw>
            </a:effectLst>
          </p:spPr>
        </p:pic>
      </p:grpSp>
      <p:sp>
        <p:nvSpPr>
          <p:cNvPr id="194" name="Oval 193">
            <a:extLst>
              <a:ext uri="{FF2B5EF4-FFF2-40B4-BE49-F238E27FC236}">
                <a16:creationId xmlns:a16="http://schemas.microsoft.com/office/drawing/2014/main" id="{ABADCE1F-A205-48DF-BF94-F82E7C7D1E7C}"/>
              </a:ext>
            </a:extLst>
          </p:cNvPr>
          <p:cNvSpPr/>
          <p:nvPr/>
        </p:nvSpPr>
        <p:spPr>
          <a:xfrm>
            <a:off x="6942643" y="2519474"/>
            <a:ext cx="325437" cy="325437"/>
          </a:xfrm>
          <a:prstGeom prst="ellipse">
            <a:avLst/>
          </a:prstGeom>
          <a:solidFill>
            <a:srgbClr val="DDDDDD"/>
          </a:solidFill>
          <a:ln w="25400" cap="flat" cmpd="sng" algn="ctr">
            <a:solidFill>
              <a:srgbClr val="DDDDDD">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HK" sz="1800" b="0" i="0" u="none" strike="noStrike" kern="0" cap="none" spc="0" normalizeH="0" baseline="0" noProof="0">
              <a:ln>
                <a:noFill/>
              </a:ln>
              <a:solidFill>
                <a:prstClr val="white"/>
              </a:solidFill>
              <a:effectLst/>
              <a:uLnTx/>
              <a:uFillTx/>
              <a:latin typeface="Franklin Gothic Book" panose="020B0503020102020204"/>
              <a:ea typeface="+mn-ea"/>
              <a:cs typeface="+mn-cs"/>
            </a:endParaRPr>
          </a:p>
        </p:txBody>
      </p:sp>
      <p:pic>
        <p:nvPicPr>
          <p:cNvPr id="7" name="Picture 6">
            <a:extLst>
              <a:ext uri="{FF2B5EF4-FFF2-40B4-BE49-F238E27FC236}">
                <a16:creationId xmlns:a16="http://schemas.microsoft.com/office/drawing/2014/main" id="{5BE89251-794A-4F42-A71F-02AA4F33A95D}"/>
              </a:ext>
            </a:extLst>
          </p:cNvPr>
          <p:cNvPicPr>
            <a:picLocks noChangeAspect="1"/>
          </p:cNvPicPr>
          <p:nvPr/>
        </p:nvPicPr>
        <p:blipFill>
          <a:blip r:embed="rId29"/>
          <a:stretch>
            <a:fillRect/>
          </a:stretch>
        </p:blipFill>
        <p:spPr>
          <a:xfrm>
            <a:off x="6986795" y="2554496"/>
            <a:ext cx="231775" cy="231775"/>
          </a:xfrm>
          <a:prstGeom prst="rect">
            <a:avLst/>
          </a:prstGeom>
        </p:spPr>
      </p:pic>
      <p:grpSp>
        <p:nvGrpSpPr>
          <p:cNvPr id="196" name="组 5">
            <a:extLst>
              <a:ext uri="{FF2B5EF4-FFF2-40B4-BE49-F238E27FC236}">
                <a16:creationId xmlns:a16="http://schemas.microsoft.com/office/drawing/2014/main" id="{E2C2FC29-3585-42B4-9579-9CB3F81A3D88}"/>
              </a:ext>
            </a:extLst>
          </p:cNvPr>
          <p:cNvGrpSpPr>
            <a:grpSpLocks/>
          </p:cNvGrpSpPr>
          <p:nvPr/>
        </p:nvGrpSpPr>
        <p:grpSpPr bwMode="auto">
          <a:xfrm>
            <a:off x="9973195" y="2290437"/>
            <a:ext cx="1422400" cy="687388"/>
            <a:chOff x="7660470" y="2862192"/>
            <a:chExt cx="2774725" cy="1307728"/>
          </a:xfrm>
        </p:grpSpPr>
        <p:sp>
          <p:nvSpPr>
            <p:cNvPr id="197" name="圆角矩形 27">
              <a:extLst>
                <a:ext uri="{FF2B5EF4-FFF2-40B4-BE49-F238E27FC236}">
                  <a16:creationId xmlns:a16="http://schemas.microsoft.com/office/drawing/2014/main" id="{098CACDE-8902-4B6F-B584-720E15A88908}"/>
                </a:ext>
              </a:extLst>
            </p:cNvPr>
            <p:cNvSpPr>
              <a:spLocks noChangeArrowheads="1"/>
            </p:cNvSpPr>
            <p:nvPr/>
          </p:nvSpPr>
          <p:spPr bwMode="auto">
            <a:xfrm>
              <a:off x="7660470" y="2862192"/>
              <a:ext cx="2512933" cy="1199890"/>
            </a:xfrm>
            <a:prstGeom prst="roundRect">
              <a:avLst>
                <a:gd name="adj" fmla="val 10000"/>
              </a:avLst>
            </a:prstGeom>
            <a:solidFill>
              <a:srgbClr val="4C6719"/>
            </a:solidFill>
            <a:ln w="25400" algn="ctr">
              <a:solidFill>
                <a:srgbClr val="97CD34"/>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HK"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198" name="任意形状 28">
              <a:extLst>
                <a:ext uri="{FF2B5EF4-FFF2-40B4-BE49-F238E27FC236}">
                  <a16:creationId xmlns:a16="http://schemas.microsoft.com/office/drawing/2014/main" id="{F99AE751-DAFC-4FD5-A4CB-0FC67ECE370D}"/>
                </a:ext>
              </a:extLst>
            </p:cNvPr>
            <p:cNvSpPr/>
            <p:nvPr/>
          </p:nvSpPr>
          <p:spPr>
            <a:xfrm>
              <a:off x="7775050" y="2970918"/>
              <a:ext cx="2511499" cy="1199002"/>
            </a:xfrm>
            <a:custGeom>
              <a:avLst/>
              <a:gdLst>
                <a:gd name="connsiteX0" fmla="*/ 0 w 2512933"/>
                <a:gd name="connsiteY0" fmla="*/ 119989 h 1199890"/>
                <a:gd name="connsiteX1" fmla="*/ 119989 w 2512933"/>
                <a:gd name="connsiteY1" fmla="*/ 0 h 1199890"/>
                <a:gd name="connsiteX2" fmla="*/ 2392944 w 2512933"/>
                <a:gd name="connsiteY2" fmla="*/ 0 h 1199890"/>
                <a:gd name="connsiteX3" fmla="*/ 2512933 w 2512933"/>
                <a:gd name="connsiteY3" fmla="*/ 119989 h 1199890"/>
                <a:gd name="connsiteX4" fmla="*/ 2512933 w 2512933"/>
                <a:gd name="connsiteY4" fmla="*/ 1079901 h 1199890"/>
                <a:gd name="connsiteX5" fmla="*/ 2392944 w 2512933"/>
                <a:gd name="connsiteY5" fmla="*/ 1199890 h 1199890"/>
                <a:gd name="connsiteX6" fmla="*/ 119989 w 2512933"/>
                <a:gd name="connsiteY6" fmla="*/ 1199890 h 1199890"/>
                <a:gd name="connsiteX7" fmla="*/ 0 w 2512933"/>
                <a:gd name="connsiteY7" fmla="*/ 1079901 h 1199890"/>
                <a:gd name="connsiteX8" fmla="*/ 0 w 2512933"/>
                <a:gd name="connsiteY8" fmla="*/ 119989 h 119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2933" h="1199890">
                  <a:moveTo>
                    <a:pt x="0" y="119989"/>
                  </a:moveTo>
                  <a:cubicBezTo>
                    <a:pt x="0" y="53721"/>
                    <a:pt x="53721" y="0"/>
                    <a:pt x="119989" y="0"/>
                  </a:cubicBezTo>
                  <a:lnTo>
                    <a:pt x="2392944" y="0"/>
                  </a:lnTo>
                  <a:cubicBezTo>
                    <a:pt x="2459212" y="0"/>
                    <a:pt x="2512933" y="53721"/>
                    <a:pt x="2512933" y="119989"/>
                  </a:cubicBezTo>
                  <a:lnTo>
                    <a:pt x="2512933" y="1079901"/>
                  </a:lnTo>
                  <a:cubicBezTo>
                    <a:pt x="2512933" y="1146169"/>
                    <a:pt x="2459212" y="1199890"/>
                    <a:pt x="2392944" y="1199890"/>
                  </a:cubicBezTo>
                  <a:lnTo>
                    <a:pt x="119989" y="1199890"/>
                  </a:lnTo>
                  <a:cubicBezTo>
                    <a:pt x="53721" y="1199890"/>
                    <a:pt x="0" y="1146169"/>
                    <a:pt x="0" y="1079901"/>
                  </a:cubicBezTo>
                  <a:lnTo>
                    <a:pt x="0" y="119989"/>
                  </a:lnTo>
                  <a:close/>
                </a:path>
              </a:pathLst>
            </a:custGeom>
            <a:solidFill>
              <a:srgbClr val="97CD34"/>
            </a:solidFill>
            <a:ln w="25400" cap="flat" cmpd="sng" algn="ctr">
              <a:solidFill>
                <a:srgbClr val="97CD34">
                  <a:lumMod val="50000"/>
                </a:srgbClr>
              </a:solidFill>
              <a:prstDash val="solid"/>
            </a:ln>
            <a:effectLst/>
          </p:spPr>
          <p:txBody>
            <a:bodyPr lIns="77054" tIns="77054" rIns="77054" bIns="77054"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1100" b="0" i="0" u="none" strike="noStrike" kern="0" cap="none" spc="0" normalizeH="0" baseline="0" noProof="0" dirty="0">
                <a:ln>
                  <a:noFill/>
                </a:ln>
                <a:solidFill>
                  <a:srgbClr val="000000">
                    <a:hueOff val="0"/>
                    <a:satOff val="0"/>
                    <a:lumOff val="0"/>
                    <a:alphaOff val="0"/>
                  </a:srgbClr>
                </a:solidFill>
                <a:effectLst/>
                <a:uLnTx/>
                <a:uFillTx/>
                <a:latin typeface="Century Gothic"/>
                <a:ea typeface="微软雅黑"/>
              </a:endParaRPr>
            </a:p>
          </p:txBody>
        </p:sp>
        <p:sp>
          <p:nvSpPr>
            <p:cNvPr id="199" name="文本框 45">
              <a:extLst>
                <a:ext uri="{FF2B5EF4-FFF2-40B4-BE49-F238E27FC236}">
                  <a16:creationId xmlns:a16="http://schemas.microsoft.com/office/drawing/2014/main" id="{2976A237-6857-4913-994E-961A160833FC}"/>
                </a:ext>
              </a:extLst>
            </p:cNvPr>
            <p:cNvSpPr txBox="1">
              <a:spLocks noChangeArrowheads="1"/>
            </p:cNvSpPr>
            <p:nvPr/>
          </p:nvSpPr>
          <p:spPr bwMode="auto">
            <a:xfrm>
              <a:off x="8643574" y="3228113"/>
              <a:ext cx="1791621" cy="526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09600">
                <a:defRPr>
                  <a:solidFill>
                    <a:schemeClr val="tx1"/>
                  </a:solidFill>
                  <a:latin typeface="Arial" panose="020B0604020202020204" pitchFamily="34" charset="0"/>
                </a:defRPr>
              </a:lvl1pPr>
              <a:lvl2pPr marL="742950" indent="-285750" defTabSz="609600">
                <a:defRPr>
                  <a:solidFill>
                    <a:schemeClr val="tx1"/>
                  </a:solidFill>
                  <a:latin typeface="Arial" panose="020B0604020202020204" pitchFamily="34" charset="0"/>
                </a:defRPr>
              </a:lvl2pPr>
              <a:lvl3pPr marL="1143000" indent="-228600" defTabSz="609600">
                <a:defRPr>
                  <a:solidFill>
                    <a:schemeClr val="tx1"/>
                  </a:solidFill>
                  <a:latin typeface="Arial" panose="020B0604020202020204" pitchFamily="34" charset="0"/>
                </a:defRPr>
              </a:lvl3pPr>
              <a:lvl4pPr marL="1600200" indent="-228600" defTabSz="609600">
                <a:defRPr>
                  <a:solidFill>
                    <a:schemeClr val="tx1"/>
                  </a:solidFill>
                  <a:latin typeface="Arial" panose="020B0604020202020204" pitchFamily="34" charset="0"/>
                </a:defRPr>
              </a:lvl4pPr>
              <a:lvl5pPr marL="2057400" indent="-228600" defTabSz="609600">
                <a:defRPr>
                  <a:solidFill>
                    <a:schemeClr val="tx1"/>
                  </a:solidFill>
                  <a:latin typeface="Arial" panose="020B0604020202020204" pitchFamily="34" charset="0"/>
                </a:defRPr>
              </a:lvl5pPr>
              <a:lvl6pPr marL="2514600" indent="-228600" defTabSz="609600" eaLnBrk="0" fontAlgn="base" hangingPunct="0">
                <a:spcBef>
                  <a:spcPct val="0"/>
                </a:spcBef>
                <a:spcAft>
                  <a:spcPct val="0"/>
                </a:spcAft>
                <a:defRPr>
                  <a:solidFill>
                    <a:schemeClr val="tx1"/>
                  </a:solidFill>
                  <a:latin typeface="Arial" panose="020B0604020202020204" pitchFamily="34" charset="0"/>
                </a:defRPr>
              </a:lvl6pPr>
              <a:lvl7pPr marL="2971800" indent="-228600" defTabSz="609600" eaLnBrk="0" fontAlgn="base" hangingPunct="0">
                <a:spcBef>
                  <a:spcPct val="0"/>
                </a:spcBef>
                <a:spcAft>
                  <a:spcPct val="0"/>
                </a:spcAft>
                <a:defRPr>
                  <a:solidFill>
                    <a:schemeClr val="tx1"/>
                  </a:solidFill>
                  <a:latin typeface="Arial" panose="020B0604020202020204" pitchFamily="34" charset="0"/>
                </a:defRPr>
              </a:lvl7pPr>
              <a:lvl8pPr marL="3429000" indent="-228600" defTabSz="609600" eaLnBrk="0" fontAlgn="base" hangingPunct="0">
                <a:spcBef>
                  <a:spcPct val="0"/>
                </a:spcBef>
                <a:spcAft>
                  <a:spcPct val="0"/>
                </a:spcAft>
                <a:defRPr>
                  <a:solidFill>
                    <a:schemeClr val="tx1"/>
                  </a:solidFill>
                  <a:latin typeface="Arial" panose="020B0604020202020204" pitchFamily="34" charset="0"/>
                </a:defRPr>
              </a:lvl8pPr>
              <a:lvl9pPr marL="3886200" indent="-228600" defTabSz="609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609600" eaLnBrk="1" fontAlgn="base" latinLnBrk="0" hangingPunct="1">
                <a:lnSpc>
                  <a:spcPct val="100000"/>
                </a:lnSpc>
                <a:spcBef>
                  <a:spcPct val="0"/>
                </a:spcBef>
                <a:spcAft>
                  <a:spcPct val="0"/>
                </a:spcAft>
                <a:buClrTx/>
                <a:buSzTx/>
                <a:buFontTx/>
                <a:buNone/>
                <a:tabLst/>
                <a:defRPr/>
              </a:pPr>
              <a:r>
                <a:rPr kumimoji="1" lang="en-HK" altLang="zh-CN" sz="1200" b="1" i="0" u="none" strike="noStrike" kern="0" cap="none" spc="0" normalizeH="0" baseline="0" noProof="0" dirty="0">
                  <a:ln>
                    <a:noFill/>
                  </a:ln>
                  <a:solidFill>
                    <a:srgbClr val="FFFFFF"/>
                  </a:solidFill>
                  <a:effectLst/>
                  <a:uLnTx/>
                  <a:uFillTx/>
                  <a:latin typeface="Century Gothic" panose="020B0502020202020204" pitchFamily="34" charset="0"/>
                  <a:ea typeface="Microsoft YaHei" panose="020B0503020204020204" pitchFamily="34" charset="-122"/>
                </a:rPr>
                <a:t>  HKCA</a:t>
              </a:r>
              <a:endParaRPr kumimoji="1" lang="en-US" altLang="zh-CN" sz="1200" b="1" i="0" u="none" strike="noStrike" kern="0" cap="none" spc="0" normalizeH="0" baseline="0" noProof="0" dirty="0">
                <a:ln>
                  <a:noFill/>
                </a:ln>
                <a:solidFill>
                  <a:srgbClr val="FFFFFF"/>
                </a:solidFill>
                <a:effectLst/>
                <a:uLnTx/>
                <a:uFillTx/>
                <a:latin typeface="Century Gothic" panose="020B0502020202020204" pitchFamily="34" charset="0"/>
                <a:ea typeface="Microsoft YaHei" panose="020B0503020204020204" pitchFamily="34" charset="-122"/>
              </a:endParaRPr>
            </a:p>
          </p:txBody>
        </p:sp>
        <p:pic>
          <p:nvPicPr>
            <p:cNvPr id="200" name="图片 88">
              <a:extLst>
                <a:ext uri="{FF2B5EF4-FFF2-40B4-BE49-F238E27FC236}">
                  <a16:creationId xmlns:a16="http://schemas.microsoft.com/office/drawing/2014/main" id="{C58BF6F6-31DF-4256-BB1D-AD728A14D6FC}"/>
                </a:ext>
              </a:extLst>
            </p:cNvPr>
            <p:cNvPicPr>
              <a:picLocks noChangeAspect="1"/>
            </p:cNvPicPr>
            <p:nvPr/>
          </p:nvPicPr>
          <p:blipFill>
            <a:blip r:embed="rId8" cstate="print"/>
            <a:stretch>
              <a:fillRect/>
            </a:stretch>
          </p:blipFill>
          <p:spPr>
            <a:xfrm>
              <a:off x="8006302" y="3229831"/>
              <a:ext cx="613629" cy="613629"/>
            </a:xfrm>
            <a:prstGeom prst="ellipse">
              <a:avLst/>
            </a:prstGeom>
            <a:ln w="76200">
              <a:solidFill>
                <a:srgbClr val="3DB76E">
                  <a:lumMod val="50000"/>
                </a:srgbClr>
              </a:solidFill>
            </a:ln>
            <a:effectLst>
              <a:innerShdw blurRad="63500" dist="38100" dir="16200000">
                <a:prstClr val="black">
                  <a:alpha val="50000"/>
                </a:prstClr>
              </a:innerShdw>
            </a:effectLst>
          </p:spPr>
        </p:pic>
      </p:grpSp>
      <p:sp>
        <p:nvSpPr>
          <p:cNvPr id="201" name="Oval 200">
            <a:extLst>
              <a:ext uri="{FF2B5EF4-FFF2-40B4-BE49-F238E27FC236}">
                <a16:creationId xmlns:a16="http://schemas.microsoft.com/office/drawing/2014/main" id="{A831A428-F089-445B-97AA-397C73BFB7BC}"/>
              </a:ext>
            </a:extLst>
          </p:cNvPr>
          <p:cNvSpPr/>
          <p:nvPr/>
        </p:nvSpPr>
        <p:spPr>
          <a:xfrm>
            <a:off x="10154170" y="2490462"/>
            <a:ext cx="323850" cy="325438"/>
          </a:xfrm>
          <a:prstGeom prst="ellipse">
            <a:avLst/>
          </a:prstGeom>
          <a:solidFill>
            <a:srgbClr val="DDDDDD"/>
          </a:solidFill>
          <a:ln w="25400" cap="flat" cmpd="sng" algn="ctr">
            <a:solidFill>
              <a:srgbClr val="DDDDDD">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HK" sz="1800" b="0" i="0" u="none" strike="noStrike" kern="0" cap="none" spc="0" normalizeH="0" baseline="0" noProof="0">
              <a:ln>
                <a:noFill/>
              </a:ln>
              <a:solidFill>
                <a:prstClr val="white"/>
              </a:solidFill>
              <a:effectLst/>
              <a:uLnTx/>
              <a:uFillTx/>
              <a:latin typeface="Franklin Gothic Book" panose="020B0503020102020204"/>
              <a:ea typeface="+mn-ea"/>
              <a:cs typeface="+mn-cs"/>
            </a:endParaRPr>
          </a:p>
        </p:txBody>
      </p:sp>
      <p:pic>
        <p:nvPicPr>
          <p:cNvPr id="8" name="Picture 7">
            <a:extLst>
              <a:ext uri="{FF2B5EF4-FFF2-40B4-BE49-F238E27FC236}">
                <a16:creationId xmlns:a16="http://schemas.microsoft.com/office/drawing/2014/main" id="{BC3F64FD-093B-4C48-B150-61879B2ED052}"/>
              </a:ext>
            </a:extLst>
          </p:cNvPr>
          <p:cNvPicPr>
            <a:picLocks noChangeAspect="1"/>
          </p:cNvPicPr>
          <p:nvPr/>
        </p:nvPicPr>
        <p:blipFill>
          <a:blip r:embed="rId30"/>
          <a:stretch>
            <a:fillRect/>
          </a:stretch>
        </p:blipFill>
        <p:spPr>
          <a:xfrm>
            <a:off x="10190892" y="2520455"/>
            <a:ext cx="256660" cy="256660"/>
          </a:xfrm>
          <a:prstGeom prst="ellipse">
            <a:avLst/>
          </a:prstGeom>
        </p:spPr>
      </p:pic>
      <p:grpSp>
        <p:nvGrpSpPr>
          <p:cNvPr id="203" name="组 4">
            <a:extLst>
              <a:ext uri="{FF2B5EF4-FFF2-40B4-BE49-F238E27FC236}">
                <a16:creationId xmlns:a16="http://schemas.microsoft.com/office/drawing/2014/main" id="{AA48B950-BB22-4F7C-9CB0-35833DF10B24}"/>
              </a:ext>
            </a:extLst>
          </p:cNvPr>
          <p:cNvGrpSpPr>
            <a:grpSpLocks/>
          </p:cNvGrpSpPr>
          <p:nvPr/>
        </p:nvGrpSpPr>
        <p:grpSpPr bwMode="auto">
          <a:xfrm>
            <a:off x="111311" y="2280279"/>
            <a:ext cx="1411287" cy="682625"/>
            <a:chOff x="1998648" y="2862192"/>
            <a:chExt cx="2677315" cy="1307728"/>
          </a:xfrm>
        </p:grpSpPr>
        <p:sp>
          <p:nvSpPr>
            <p:cNvPr id="204" name="圆角矩形 17">
              <a:extLst>
                <a:ext uri="{FF2B5EF4-FFF2-40B4-BE49-F238E27FC236}">
                  <a16:creationId xmlns:a16="http://schemas.microsoft.com/office/drawing/2014/main" id="{BB3A7ADC-2267-4B3C-B4D4-6C7E09E1FDA0}"/>
                </a:ext>
              </a:extLst>
            </p:cNvPr>
            <p:cNvSpPr>
              <a:spLocks noChangeArrowheads="1"/>
            </p:cNvSpPr>
            <p:nvPr/>
          </p:nvSpPr>
          <p:spPr bwMode="auto">
            <a:xfrm>
              <a:off x="1998648" y="2862192"/>
              <a:ext cx="2512933" cy="1199890"/>
            </a:xfrm>
            <a:prstGeom prst="roundRect">
              <a:avLst>
                <a:gd name="adj" fmla="val 10000"/>
              </a:avLst>
            </a:prstGeom>
            <a:solidFill>
              <a:srgbClr val="4C6719"/>
            </a:solidFill>
            <a:ln w="25400" algn="ctr">
              <a:solidFill>
                <a:srgbClr val="97CD34"/>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HK"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205" name="任意形状 18">
              <a:extLst>
                <a:ext uri="{FF2B5EF4-FFF2-40B4-BE49-F238E27FC236}">
                  <a16:creationId xmlns:a16="http://schemas.microsoft.com/office/drawing/2014/main" id="{88889483-A60C-4C36-8109-782875AC3139}"/>
                </a:ext>
              </a:extLst>
            </p:cNvPr>
            <p:cNvSpPr/>
            <p:nvPr/>
          </p:nvSpPr>
          <p:spPr>
            <a:xfrm>
              <a:off x="2113089" y="2971676"/>
              <a:ext cx="2511678" cy="1198244"/>
            </a:xfrm>
            <a:custGeom>
              <a:avLst/>
              <a:gdLst>
                <a:gd name="connsiteX0" fmla="*/ 0 w 2512933"/>
                <a:gd name="connsiteY0" fmla="*/ 119989 h 1199890"/>
                <a:gd name="connsiteX1" fmla="*/ 119989 w 2512933"/>
                <a:gd name="connsiteY1" fmla="*/ 0 h 1199890"/>
                <a:gd name="connsiteX2" fmla="*/ 2392944 w 2512933"/>
                <a:gd name="connsiteY2" fmla="*/ 0 h 1199890"/>
                <a:gd name="connsiteX3" fmla="*/ 2512933 w 2512933"/>
                <a:gd name="connsiteY3" fmla="*/ 119989 h 1199890"/>
                <a:gd name="connsiteX4" fmla="*/ 2512933 w 2512933"/>
                <a:gd name="connsiteY4" fmla="*/ 1079901 h 1199890"/>
                <a:gd name="connsiteX5" fmla="*/ 2392944 w 2512933"/>
                <a:gd name="connsiteY5" fmla="*/ 1199890 h 1199890"/>
                <a:gd name="connsiteX6" fmla="*/ 119989 w 2512933"/>
                <a:gd name="connsiteY6" fmla="*/ 1199890 h 1199890"/>
                <a:gd name="connsiteX7" fmla="*/ 0 w 2512933"/>
                <a:gd name="connsiteY7" fmla="*/ 1079901 h 1199890"/>
                <a:gd name="connsiteX8" fmla="*/ 0 w 2512933"/>
                <a:gd name="connsiteY8" fmla="*/ 119989 h 119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2933" h="1199890">
                  <a:moveTo>
                    <a:pt x="0" y="119989"/>
                  </a:moveTo>
                  <a:cubicBezTo>
                    <a:pt x="0" y="53721"/>
                    <a:pt x="53721" y="0"/>
                    <a:pt x="119989" y="0"/>
                  </a:cubicBezTo>
                  <a:lnTo>
                    <a:pt x="2392944" y="0"/>
                  </a:lnTo>
                  <a:cubicBezTo>
                    <a:pt x="2459212" y="0"/>
                    <a:pt x="2512933" y="53721"/>
                    <a:pt x="2512933" y="119989"/>
                  </a:cubicBezTo>
                  <a:lnTo>
                    <a:pt x="2512933" y="1079901"/>
                  </a:lnTo>
                  <a:cubicBezTo>
                    <a:pt x="2512933" y="1146169"/>
                    <a:pt x="2459212" y="1199890"/>
                    <a:pt x="2392944" y="1199890"/>
                  </a:cubicBezTo>
                  <a:lnTo>
                    <a:pt x="119989" y="1199890"/>
                  </a:lnTo>
                  <a:cubicBezTo>
                    <a:pt x="53721" y="1199890"/>
                    <a:pt x="0" y="1146169"/>
                    <a:pt x="0" y="1079901"/>
                  </a:cubicBezTo>
                  <a:lnTo>
                    <a:pt x="0" y="119989"/>
                  </a:lnTo>
                  <a:close/>
                </a:path>
              </a:pathLst>
            </a:custGeom>
            <a:solidFill>
              <a:srgbClr val="97CD34"/>
            </a:solidFill>
            <a:ln w="25400" cap="flat" cmpd="sng" algn="ctr">
              <a:solidFill>
                <a:srgbClr val="4C6719"/>
              </a:solidFill>
              <a:prstDash val="solid"/>
            </a:ln>
            <a:effectLst/>
          </p:spPr>
          <p:txBody>
            <a:bodyPr lIns="77054" tIns="77054" rIns="77054" bIns="77054" spcCol="1270" anchor="ctr"/>
            <a:lstStyle/>
            <a:p>
              <a:pPr marL="0" marR="0" lvl="0" indent="0" algn="ctr" defTabSz="488950" eaLnBrk="1" fontAlgn="auto" latinLnBrk="0" hangingPunct="1">
                <a:lnSpc>
                  <a:spcPct val="90000"/>
                </a:lnSpc>
                <a:spcBef>
                  <a:spcPts val="0"/>
                </a:spcBef>
                <a:spcAft>
                  <a:spcPct val="35000"/>
                </a:spcAft>
                <a:buClrTx/>
                <a:buSzTx/>
                <a:buFontTx/>
                <a:buNone/>
                <a:tabLst/>
                <a:defRPr/>
              </a:pPr>
              <a:endParaRPr kumimoji="0" lang="zh-CN" altLang="en-US" sz="1100" b="0" i="0" u="none" strike="noStrike" kern="0" cap="none" spc="0" normalizeH="0" baseline="0" noProof="0" dirty="0">
                <a:ln>
                  <a:noFill/>
                </a:ln>
                <a:solidFill>
                  <a:srgbClr val="000000">
                    <a:hueOff val="0"/>
                    <a:satOff val="0"/>
                    <a:lumOff val="0"/>
                    <a:alphaOff val="0"/>
                  </a:srgbClr>
                </a:solidFill>
                <a:effectLst/>
                <a:uLnTx/>
                <a:uFillTx/>
                <a:latin typeface="Century Gothic"/>
                <a:ea typeface="微软雅黑"/>
              </a:endParaRPr>
            </a:p>
          </p:txBody>
        </p:sp>
        <p:sp>
          <p:nvSpPr>
            <p:cNvPr id="206" name="文本框 43">
              <a:extLst>
                <a:ext uri="{FF2B5EF4-FFF2-40B4-BE49-F238E27FC236}">
                  <a16:creationId xmlns:a16="http://schemas.microsoft.com/office/drawing/2014/main" id="{200BD331-8BF8-42D9-A992-780F4A6A9A35}"/>
                </a:ext>
              </a:extLst>
            </p:cNvPr>
            <p:cNvSpPr txBox="1">
              <a:spLocks noChangeArrowheads="1"/>
            </p:cNvSpPr>
            <p:nvPr/>
          </p:nvSpPr>
          <p:spPr bwMode="auto">
            <a:xfrm>
              <a:off x="3242439" y="3189876"/>
              <a:ext cx="1433524" cy="884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09600">
                <a:defRPr>
                  <a:solidFill>
                    <a:schemeClr val="tx1"/>
                  </a:solidFill>
                  <a:latin typeface="Arial" panose="020B0604020202020204" pitchFamily="34" charset="0"/>
                </a:defRPr>
              </a:lvl1pPr>
              <a:lvl2pPr marL="742950" indent="-285750" defTabSz="609600">
                <a:defRPr>
                  <a:solidFill>
                    <a:schemeClr val="tx1"/>
                  </a:solidFill>
                  <a:latin typeface="Arial" panose="020B0604020202020204" pitchFamily="34" charset="0"/>
                </a:defRPr>
              </a:lvl2pPr>
              <a:lvl3pPr marL="1143000" indent="-228600" defTabSz="609600">
                <a:defRPr>
                  <a:solidFill>
                    <a:schemeClr val="tx1"/>
                  </a:solidFill>
                  <a:latin typeface="Arial" panose="020B0604020202020204" pitchFamily="34" charset="0"/>
                </a:defRPr>
              </a:lvl3pPr>
              <a:lvl4pPr marL="1600200" indent="-228600" defTabSz="609600">
                <a:defRPr>
                  <a:solidFill>
                    <a:schemeClr val="tx1"/>
                  </a:solidFill>
                  <a:latin typeface="Arial" panose="020B0604020202020204" pitchFamily="34" charset="0"/>
                </a:defRPr>
              </a:lvl4pPr>
              <a:lvl5pPr marL="2057400" indent="-228600" defTabSz="609600">
                <a:defRPr>
                  <a:solidFill>
                    <a:schemeClr val="tx1"/>
                  </a:solidFill>
                  <a:latin typeface="Arial" panose="020B0604020202020204" pitchFamily="34" charset="0"/>
                </a:defRPr>
              </a:lvl5pPr>
              <a:lvl6pPr marL="2514600" indent="-228600" defTabSz="609600" eaLnBrk="0" fontAlgn="base" hangingPunct="0">
                <a:spcBef>
                  <a:spcPct val="0"/>
                </a:spcBef>
                <a:spcAft>
                  <a:spcPct val="0"/>
                </a:spcAft>
                <a:defRPr>
                  <a:solidFill>
                    <a:schemeClr val="tx1"/>
                  </a:solidFill>
                  <a:latin typeface="Arial" panose="020B0604020202020204" pitchFamily="34" charset="0"/>
                </a:defRPr>
              </a:lvl6pPr>
              <a:lvl7pPr marL="2971800" indent="-228600" defTabSz="609600" eaLnBrk="0" fontAlgn="base" hangingPunct="0">
                <a:spcBef>
                  <a:spcPct val="0"/>
                </a:spcBef>
                <a:spcAft>
                  <a:spcPct val="0"/>
                </a:spcAft>
                <a:defRPr>
                  <a:solidFill>
                    <a:schemeClr val="tx1"/>
                  </a:solidFill>
                  <a:latin typeface="Arial" panose="020B0604020202020204" pitchFamily="34" charset="0"/>
                </a:defRPr>
              </a:lvl7pPr>
              <a:lvl8pPr marL="3429000" indent="-228600" defTabSz="609600" eaLnBrk="0" fontAlgn="base" hangingPunct="0">
                <a:spcBef>
                  <a:spcPct val="0"/>
                </a:spcBef>
                <a:spcAft>
                  <a:spcPct val="0"/>
                </a:spcAft>
                <a:defRPr>
                  <a:solidFill>
                    <a:schemeClr val="tx1"/>
                  </a:solidFill>
                  <a:latin typeface="Arial" panose="020B0604020202020204" pitchFamily="34" charset="0"/>
                </a:defRPr>
              </a:lvl8pPr>
              <a:lvl9pPr marL="3886200" indent="-228600" defTabSz="609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609600" eaLnBrk="1" fontAlgn="base" latinLnBrk="0" hangingPunct="1">
                <a:lnSpc>
                  <a:spcPct val="100000"/>
                </a:lnSpc>
                <a:spcBef>
                  <a:spcPct val="0"/>
                </a:spcBef>
                <a:spcAft>
                  <a:spcPct val="0"/>
                </a:spcAft>
                <a:buClrTx/>
                <a:buSzTx/>
                <a:buFontTx/>
                <a:buNone/>
                <a:tabLst/>
                <a:defRPr/>
              </a:pPr>
              <a:r>
                <a:rPr kumimoji="1" lang="en-HK" altLang="zh-CN" sz="1200" b="1" kern="0" dirty="0">
                  <a:solidFill>
                    <a:srgbClr val="FFFFFF"/>
                  </a:solidFill>
                  <a:latin typeface="Century Gothic" panose="020B0502020202020204" pitchFamily="34" charset="0"/>
                  <a:ea typeface="Microsoft YaHei" panose="020B0503020204020204" pitchFamily="34" charset="-122"/>
                </a:rPr>
                <a:t>HKABAEIMA</a:t>
              </a:r>
              <a:endParaRPr kumimoji="1" lang="en-US" altLang="zh-CN" sz="1200" b="1" i="0" u="none" strike="noStrike" kern="0" cap="none" spc="0" normalizeH="0" baseline="0" noProof="0" dirty="0">
                <a:ln>
                  <a:noFill/>
                </a:ln>
                <a:solidFill>
                  <a:srgbClr val="FFFFFF"/>
                </a:solidFill>
                <a:effectLst/>
                <a:uLnTx/>
                <a:uFillTx/>
                <a:latin typeface="Century Gothic" panose="020B0502020202020204" pitchFamily="34" charset="0"/>
                <a:ea typeface="Microsoft YaHei" panose="020B0503020204020204" pitchFamily="34" charset="-122"/>
              </a:endParaRPr>
            </a:p>
          </p:txBody>
        </p:sp>
        <p:pic>
          <p:nvPicPr>
            <p:cNvPr id="207" name="图片 86">
              <a:extLst>
                <a:ext uri="{FF2B5EF4-FFF2-40B4-BE49-F238E27FC236}">
                  <a16:creationId xmlns:a16="http://schemas.microsoft.com/office/drawing/2014/main" id="{48598F3E-61DF-4311-8CC0-FAA758372357}"/>
                </a:ext>
              </a:extLst>
            </p:cNvPr>
            <p:cNvPicPr>
              <a:picLocks noChangeAspect="1"/>
            </p:cNvPicPr>
            <p:nvPr/>
          </p:nvPicPr>
          <p:blipFill>
            <a:blip r:embed="rId8" cstate="print"/>
            <a:stretch>
              <a:fillRect/>
            </a:stretch>
          </p:blipFill>
          <p:spPr>
            <a:xfrm>
              <a:off x="2408640" y="3249896"/>
              <a:ext cx="654574" cy="654573"/>
            </a:xfrm>
            <a:prstGeom prst="ellipse">
              <a:avLst/>
            </a:prstGeom>
            <a:ln w="76200">
              <a:solidFill>
                <a:srgbClr val="3DB76E">
                  <a:lumMod val="50000"/>
                </a:srgbClr>
              </a:solidFill>
            </a:ln>
            <a:effectLst>
              <a:innerShdw blurRad="63500" dist="38100" dir="16200000">
                <a:prstClr val="black">
                  <a:alpha val="50000"/>
                </a:prstClr>
              </a:innerShdw>
            </a:effectLst>
          </p:spPr>
        </p:pic>
      </p:grpSp>
      <p:sp>
        <p:nvSpPr>
          <p:cNvPr id="208" name="Oval 207">
            <a:extLst>
              <a:ext uri="{FF2B5EF4-FFF2-40B4-BE49-F238E27FC236}">
                <a16:creationId xmlns:a16="http://schemas.microsoft.com/office/drawing/2014/main" id="{057A9EC8-2E09-4931-BBEF-27BE006C2A74}"/>
              </a:ext>
            </a:extLst>
          </p:cNvPr>
          <p:cNvSpPr/>
          <p:nvPr/>
        </p:nvSpPr>
        <p:spPr>
          <a:xfrm>
            <a:off x="339911" y="2507292"/>
            <a:ext cx="325437" cy="325437"/>
          </a:xfrm>
          <a:prstGeom prst="ellipse">
            <a:avLst/>
          </a:prstGeom>
          <a:solidFill>
            <a:srgbClr val="DDDDDD"/>
          </a:solidFill>
          <a:ln w="25400" cap="flat" cmpd="sng" algn="ctr">
            <a:solidFill>
              <a:srgbClr val="DDDDDD">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HK" sz="1800" b="0" i="0" u="none" strike="noStrike" kern="0" cap="none" spc="0" normalizeH="0" baseline="0" noProof="0">
              <a:ln>
                <a:noFill/>
              </a:ln>
              <a:solidFill>
                <a:prstClr val="white"/>
              </a:solidFill>
              <a:effectLst/>
              <a:uLnTx/>
              <a:uFillTx/>
              <a:latin typeface="Franklin Gothic Book" panose="020B0503020102020204"/>
              <a:ea typeface="+mn-ea"/>
              <a:cs typeface="+mn-cs"/>
            </a:endParaRPr>
          </a:p>
        </p:txBody>
      </p:sp>
      <p:pic>
        <p:nvPicPr>
          <p:cNvPr id="9" name="Picture 8">
            <a:extLst>
              <a:ext uri="{FF2B5EF4-FFF2-40B4-BE49-F238E27FC236}">
                <a16:creationId xmlns:a16="http://schemas.microsoft.com/office/drawing/2014/main" id="{A31EE47B-82C3-4A4B-8D85-1463741EC711}"/>
              </a:ext>
            </a:extLst>
          </p:cNvPr>
          <p:cNvPicPr>
            <a:picLocks noChangeAspect="1"/>
          </p:cNvPicPr>
          <p:nvPr/>
        </p:nvPicPr>
        <p:blipFill>
          <a:blip r:embed="rId31"/>
          <a:stretch>
            <a:fillRect/>
          </a:stretch>
        </p:blipFill>
        <p:spPr>
          <a:xfrm>
            <a:off x="329952" y="2487858"/>
            <a:ext cx="349695" cy="349695"/>
          </a:xfrm>
          <a:prstGeom prst="ellipse">
            <a:avLst/>
          </a:prstGeom>
        </p:spPr>
      </p:pic>
      <p:cxnSp>
        <p:nvCxnSpPr>
          <p:cNvPr id="211" name="Elbow Connector 9">
            <a:extLst>
              <a:ext uri="{FF2B5EF4-FFF2-40B4-BE49-F238E27FC236}">
                <a16:creationId xmlns:a16="http://schemas.microsoft.com/office/drawing/2014/main" id="{DDAFD006-0A65-4DD0-95D9-54736FB9B978}"/>
              </a:ext>
            </a:extLst>
          </p:cNvPr>
          <p:cNvCxnSpPr>
            <a:cxnSpLocks/>
            <a:endCxn id="176" idx="0"/>
          </p:cNvCxnSpPr>
          <p:nvPr/>
        </p:nvCxnSpPr>
        <p:spPr>
          <a:xfrm rot="10800000" flipV="1">
            <a:off x="3991945" y="2106612"/>
            <a:ext cx="1678045" cy="188915"/>
          </a:xfrm>
          <a:prstGeom prst="bentConnector2">
            <a:avLst/>
          </a:prstGeom>
          <a:noFill/>
          <a:ln w="28575" cap="flat" cmpd="sng" algn="ctr">
            <a:solidFill>
              <a:sysClr val="window" lastClr="FFFFFF">
                <a:lumMod val="50000"/>
              </a:sysClr>
            </a:solidFill>
            <a:prstDash val="solid"/>
            <a:tailEnd type="triangle"/>
          </a:ln>
          <a:effectLst/>
        </p:spPr>
      </p:cxnSp>
      <p:cxnSp>
        <p:nvCxnSpPr>
          <p:cNvPr id="212" name="Elbow Connector 9">
            <a:extLst>
              <a:ext uri="{FF2B5EF4-FFF2-40B4-BE49-F238E27FC236}">
                <a16:creationId xmlns:a16="http://schemas.microsoft.com/office/drawing/2014/main" id="{FBE63794-B9B6-46B3-B5E9-04A534AB086E}"/>
              </a:ext>
            </a:extLst>
          </p:cNvPr>
          <p:cNvCxnSpPr>
            <a:cxnSpLocks/>
            <a:endCxn id="190" idx="0"/>
          </p:cNvCxnSpPr>
          <p:nvPr/>
        </p:nvCxnSpPr>
        <p:spPr>
          <a:xfrm>
            <a:off x="5686425" y="2101849"/>
            <a:ext cx="1689937" cy="190616"/>
          </a:xfrm>
          <a:prstGeom prst="bentConnector2">
            <a:avLst/>
          </a:prstGeom>
          <a:noFill/>
          <a:ln w="28575" cap="flat" cmpd="sng" algn="ctr">
            <a:solidFill>
              <a:sysClr val="window" lastClr="FFFFFF">
                <a:lumMod val="50000"/>
              </a:sysClr>
            </a:solidFill>
            <a:prstDash val="solid"/>
            <a:tailEnd type="triangle"/>
          </a:ln>
          <a:effectLst/>
        </p:spPr>
      </p:cxnSp>
      <p:cxnSp>
        <p:nvCxnSpPr>
          <p:cNvPr id="213" name="Elbow Connector 9">
            <a:extLst>
              <a:ext uri="{FF2B5EF4-FFF2-40B4-BE49-F238E27FC236}">
                <a16:creationId xmlns:a16="http://schemas.microsoft.com/office/drawing/2014/main" id="{A7CC3830-602A-4ED3-A51C-8AB3523EA3F9}"/>
              </a:ext>
            </a:extLst>
          </p:cNvPr>
          <p:cNvCxnSpPr>
            <a:cxnSpLocks/>
            <a:endCxn id="197" idx="0"/>
          </p:cNvCxnSpPr>
          <p:nvPr/>
        </p:nvCxnSpPr>
        <p:spPr>
          <a:xfrm>
            <a:off x="5686424" y="2090556"/>
            <a:ext cx="4930870" cy="199881"/>
          </a:xfrm>
          <a:prstGeom prst="bentConnector2">
            <a:avLst/>
          </a:prstGeom>
          <a:noFill/>
          <a:ln w="28575" cap="flat" cmpd="sng" algn="ctr">
            <a:solidFill>
              <a:sysClr val="window" lastClr="FFFFFF">
                <a:lumMod val="50000"/>
              </a:sysClr>
            </a:solidFill>
            <a:prstDash val="solid"/>
            <a:tailEnd type="triangle"/>
          </a:ln>
          <a:effectLst/>
        </p:spPr>
      </p:cxnSp>
      <p:cxnSp>
        <p:nvCxnSpPr>
          <p:cNvPr id="214" name="Elbow Connector 9">
            <a:extLst>
              <a:ext uri="{FF2B5EF4-FFF2-40B4-BE49-F238E27FC236}">
                <a16:creationId xmlns:a16="http://schemas.microsoft.com/office/drawing/2014/main" id="{B93BA0DA-A158-4B3D-AA86-E5C3FAB6C812}"/>
              </a:ext>
            </a:extLst>
          </p:cNvPr>
          <p:cNvCxnSpPr>
            <a:cxnSpLocks/>
            <a:endCxn id="204" idx="0"/>
          </p:cNvCxnSpPr>
          <p:nvPr/>
        </p:nvCxnSpPr>
        <p:spPr>
          <a:xfrm rot="10800000" flipV="1">
            <a:off x="773630" y="2095499"/>
            <a:ext cx="4902710" cy="184780"/>
          </a:xfrm>
          <a:prstGeom prst="bentConnector2">
            <a:avLst/>
          </a:prstGeom>
          <a:noFill/>
          <a:ln w="28575" cap="flat" cmpd="sng" algn="ctr">
            <a:solidFill>
              <a:sysClr val="window" lastClr="FFFFFF">
                <a:lumMod val="50000"/>
              </a:sysClr>
            </a:solidFill>
            <a:prstDash val="solid"/>
            <a:tailEnd type="triangle"/>
          </a:ln>
          <a:effectLst/>
        </p:spPr>
      </p:cxnSp>
      <p:sp>
        <p:nvSpPr>
          <p:cNvPr id="218" name="文本框 50">
            <a:extLst>
              <a:ext uri="{FF2B5EF4-FFF2-40B4-BE49-F238E27FC236}">
                <a16:creationId xmlns:a16="http://schemas.microsoft.com/office/drawing/2014/main" id="{243C0E6A-18FC-4055-8E81-777F6ACD8D0C}"/>
              </a:ext>
            </a:extLst>
          </p:cNvPr>
          <p:cNvSpPr txBox="1">
            <a:spLocks noChangeArrowheads="1"/>
          </p:cNvSpPr>
          <p:nvPr/>
        </p:nvSpPr>
        <p:spPr bwMode="auto">
          <a:xfrm>
            <a:off x="11260657" y="2428364"/>
            <a:ext cx="9821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09600">
              <a:defRPr>
                <a:solidFill>
                  <a:schemeClr val="tx1"/>
                </a:solidFill>
                <a:latin typeface="Arial" panose="020B0604020202020204" pitchFamily="34" charset="0"/>
              </a:defRPr>
            </a:lvl1pPr>
            <a:lvl2pPr marL="742950" indent="-285750" defTabSz="609600">
              <a:defRPr>
                <a:solidFill>
                  <a:schemeClr val="tx1"/>
                </a:solidFill>
                <a:latin typeface="Arial" panose="020B0604020202020204" pitchFamily="34" charset="0"/>
              </a:defRPr>
            </a:lvl2pPr>
            <a:lvl3pPr marL="1143000" indent="-228600" defTabSz="609600">
              <a:defRPr>
                <a:solidFill>
                  <a:schemeClr val="tx1"/>
                </a:solidFill>
                <a:latin typeface="Arial" panose="020B0604020202020204" pitchFamily="34" charset="0"/>
              </a:defRPr>
            </a:lvl3pPr>
            <a:lvl4pPr marL="1600200" indent="-228600" defTabSz="609600">
              <a:defRPr>
                <a:solidFill>
                  <a:schemeClr val="tx1"/>
                </a:solidFill>
                <a:latin typeface="Arial" panose="020B0604020202020204" pitchFamily="34" charset="0"/>
              </a:defRPr>
            </a:lvl4pPr>
            <a:lvl5pPr marL="2057400" indent="-228600" defTabSz="609600">
              <a:defRPr>
                <a:solidFill>
                  <a:schemeClr val="tx1"/>
                </a:solidFill>
                <a:latin typeface="Arial" panose="020B0604020202020204" pitchFamily="34" charset="0"/>
              </a:defRPr>
            </a:lvl5pPr>
            <a:lvl6pPr marL="2514600" indent="-228600" defTabSz="609600" eaLnBrk="0" fontAlgn="base" hangingPunct="0">
              <a:spcBef>
                <a:spcPct val="0"/>
              </a:spcBef>
              <a:spcAft>
                <a:spcPct val="0"/>
              </a:spcAft>
              <a:defRPr>
                <a:solidFill>
                  <a:schemeClr val="tx1"/>
                </a:solidFill>
                <a:latin typeface="Arial" panose="020B0604020202020204" pitchFamily="34" charset="0"/>
              </a:defRPr>
            </a:lvl6pPr>
            <a:lvl7pPr marL="2971800" indent="-228600" defTabSz="609600" eaLnBrk="0" fontAlgn="base" hangingPunct="0">
              <a:spcBef>
                <a:spcPct val="0"/>
              </a:spcBef>
              <a:spcAft>
                <a:spcPct val="0"/>
              </a:spcAft>
              <a:defRPr>
                <a:solidFill>
                  <a:schemeClr val="tx1"/>
                </a:solidFill>
                <a:latin typeface="Arial" panose="020B0604020202020204" pitchFamily="34" charset="0"/>
              </a:defRPr>
            </a:lvl7pPr>
            <a:lvl8pPr marL="3429000" indent="-228600" defTabSz="609600" eaLnBrk="0" fontAlgn="base" hangingPunct="0">
              <a:spcBef>
                <a:spcPct val="0"/>
              </a:spcBef>
              <a:spcAft>
                <a:spcPct val="0"/>
              </a:spcAft>
              <a:defRPr>
                <a:solidFill>
                  <a:schemeClr val="tx1"/>
                </a:solidFill>
                <a:latin typeface="Arial" panose="020B0604020202020204" pitchFamily="34" charset="0"/>
              </a:defRPr>
            </a:lvl8pPr>
            <a:lvl9pPr marL="3886200" indent="-228600" defTabSz="609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609600" eaLnBrk="1" fontAlgn="base" latinLnBrk="0" hangingPunct="1">
              <a:lnSpc>
                <a:spcPct val="100000"/>
              </a:lnSpc>
              <a:spcBef>
                <a:spcPct val="0"/>
              </a:spcBef>
              <a:spcAft>
                <a:spcPct val="0"/>
              </a:spcAft>
              <a:buClrTx/>
              <a:buSzTx/>
              <a:buFontTx/>
              <a:buNone/>
              <a:tabLst/>
              <a:defRPr/>
            </a:pPr>
            <a:r>
              <a:rPr kumimoji="1" lang="en-HK" altLang="zh-CN" sz="1000" b="1" i="0" u="none" strike="noStrike" kern="0" cap="none" spc="0" normalizeH="0" baseline="0" noProof="0" dirty="0">
                <a:ln>
                  <a:noFill/>
                </a:ln>
                <a:effectLst/>
                <a:uLnTx/>
                <a:uFillTx/>
                <a:latin typeface="Century Gothic" panose="020B0502020202020204" pitchFamily="34" charset="0"/>
                <a:ea typeface="Microsoft YaHei" panose="020B0503020204020204" pitchFamily="34" charset="-122"/>
              </a:rPr>
              <a:t>Steer Committee</a:t>
            </a:r>
            <a:endParaRPr kumimoji="1" lang="en-US" altLang="zh-CN" sz="1000" b="1" i="0" u="none" strike="noStrike" kern="0" cap="none" spc="0" normalizeH="0" baseline="0" noProof="0" dirty="0">
              <a:ln>
                <a:noFill/>
              </a:ln>
              <a:effectLst/>
              <a:uLnTx/>
              <a:uFillTx/>
              <a:latin typeface="Century Gothic" panose="020B0502020202020204" pitchFamily="34" charset="0"/>
              <a:ea typeface="Microsoft YaHei" panose="020B0503020204020204" pitchFamily="34" charset="-122"/>
            </a:endParaRPr>
          </a:p>
        </p:txBody>
      </p:sp>
      <p:sp>
        <p:nvSpPr>
          <p:cNvPr id="220" name="文本框 50">
            <a:extLst>
              <a:ext uri="{FF2B5EF4-FFF2-40B4-BE49-F238E27FC236}">
                <a16:creationId xmlns:a16="http://schemas.microsoft.com/office/drawing/2014/main" id="{421FF85A-56D6-4320-B5B0-FCBB30BC47DC}"/>
              </a:ext>
            </a:extLst>
          </p:cNvPr>
          <p:cNvSpPr txBox="1">
            <a:spLocks noChangeArrowheads="1"/>
          </p:cNvSpPr>
          <p:nvPr/>
        </p:nvSpPr>
        <p:spPr bwMode="auto">
          <a:xfrm>
            <a:off x="11086412" y="3477318"/>
            <a:ext cx="11133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09600">
              <a:defRPr>
                <a:solidFill>
                  <a:schemeClr val="tx1"/>
                </a:solidFill>
                <a:latin typeface="Arial" panose="020B0604020202020204" pitchFamily="34" charset="0"/>
              </a:defRPr>
            </a:lvl1pPr>
            <a:lvl2pPr marL="742950" indent="-285750" defTabSz="609600">
              <a:defRPr>
                <a:solidFill>
                  <a:schemeClr val="tx1"/>
                </a:solidFill>
                <a:latin typeface="Arial" panose="020B0604020202020204" pitchFamily="34" charset="0"/>
              </a:defRPr>
            </a:lvl2pPr>
            <a:lvl3pPr marL="1143000" indent="-228600" defTabSz="609600">
              <a:defRPr>
                <a:solidFill>
                  <a:schemeClr val="tx1"/>
                </a:solidFill>
                <a:latin typeface="Arial" panose="020B0604020202020204" pitchFamily="34" charset="0"/>
              </a:defRPr>
            </a:lvl3pPr>
            <a:lvl4pPr marL="1600200" indent="-228600" defTabSz="609600">
              <a:defRPr>
                <a:solidFill>
                  <a:schemeClr val="tx1"/>
                </a:solidFill>
                <a:latin typeface="Arial" panose="020B0604020202020204" pitchFamily="34" charset="0"/>
              </a:defRPr>
            </a:lvl4pPr>
            <a:lvl5pPr marL="2057400" indent="-228600" defTabSz="609600">
              <a:defRPr>
                <a:solidFill>
                  <a:schemeClr val="tx1"/>
                </a:solidFill>
                <a:latin typeface="Arial" panose="020B0604020202020204" pitchFamily="34" charset="0"/>
              </a:defRPr>
            </a:lvl5pPr>
            <a:lvl6pPr marL="2514600" indent="-228600" defTabSz="609600" eaLnBrk="0" fontAlgn="base" hangingPunct="0">
              <a:spcBef>
                <a:spcPct val="0"/>
              </a:spcBef>
              <a:spcAft>
                <a:spcPct val="0"/>
              </a:spcAft>
              <a:defRPr>
                <a:solidFill>
                  <a:schemeClr val="tx1"/>
                </a:solidFill>
                <a:latin typeface="Arial" panose="020B0604020202020204" pitchFamily="34" charset="0"/>
              </a:defRPr>
            </a:lvl6pPr>
            <a:lvl7pPr marL="2971800" indent="-228600" defTabSz="609600" eaLnBrk="0" fontAlgn="base" hangingPunct="0">
              <a:spcBef>
                <a:spcPct val="0"/>
              </a:spcBef>
              <a:spcAft>
                <a:spcPct val="0"/>
              </a:spcAft>
              <a:defRPr>
                <a:solidFill>
                  <a:schemeClr val="tx1"/>
                </a:solidFill>
                <a:latin typeface="Arial" panose="020B0604020202020204" pitchFamily="34" charset="0"/>
              </a:defRPr>
            </a:lvl7pPr>
            <a:lvl8pPr marL="3429000" indent="-228600" defTabSz="609600" eaLnBrk="0" fontAlgn="base" hangingPunct="0">
              <a:spcBef>
                <a:spcPct val="0"/>
              </a:spcBef>
              <a:spcAft>
                <a:spcPct val="0"/>
              </a:spcAft>
              <a:defRPr>
                <a:solidFill>
                  <a:schemeClr val="tx1"/>
                </a:solidFill>
                <a:latin typeface="Arial" panose="020B0604020202020204" pitchFamily="34" charset="0"/>
              </a:defRPr>
            </a:lvl8pPr>
            <a:lvl9pPr marL="3886200" indent="-228600" defTabSz="609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609600" eaLnBrk="1" fontAlgn="base" latinLnBrk="0" hangingPunct="1">
              <a:lnSpc>
                <a:spcPct val="100000"/>
              </a:lnSpc>
              <a:spcBef>
                <a:spcPct val="0"/>
              </a:spcBef>
              <a:spcAft>
                <a:spcPct val="0"/>
              </a:spcAft>
              <a:buClrTx/>
              <a:buSzTx/>
              <a:buFontTx/>
              <a:buNone/>
              <a:tabLst/>
              <a:defRPr/>
            </a:pPr>
            <a:r>
              <a:rPr kumimoji="1" lang="en-HK" altLang="zh-CN" sz="1000" b="1" i="0" u="none" strike="noStrike" kern="0" cap="none" spc="0" normalizeH="0" baseline="0" noProof="0" dirty="0" err="1">
                <a:ln>
                  <a:noFill/>
                </a:ln>
                <a:effectLst/>
                <a:uLnTx/>
                <a:uFillTx/>
                <a:latin typeface="Century Gothic" panose="020B0502020202020204" pitchFamily="34" charset="0"/>
                <a:ea typeface="Microsoft YaHei" panose="020B0503020204020204" pitchFamily="34" charset="-122"/>
              </a:rPr>
              <a:t>ManagementCommittee</a:t>
            </a:r>
            <a:endParaRPr kumimoji="1" lang="en-US" altLang="zh-CN" sz="1000" b="1" i="0" u="none" strike="noStrike" kern="0" cap="none" spc="0" normalizeH="0" baseline="0" noProof="0" dirty="0">
              <a:ln>
                <a:noFill/>
              </a:ln>
              <a:effectLst/>
              <a:uLnTx/>
              <a:uFillTx/>
              <a:latin typeface="Century Gothic" panose="020B0502020202020204" pitchFamily="34" charset="0"/>
              <a:ea typeface="Microsoft YaHei" panose="020B0503020204020204" pitchFamily="34" charset="-122"/>
            </a:endParaRPr>
          </a:p>
        </p:txBody>
      </p:sp>
      <p:sp>
        <p:nvSpPr>
          <p:cNvPr id="222" name="文本框 50">
            <a:extLst>
              <a:ext uri="{FF2B5EF4-FFF2-40B4-BE49-F238E27FC236}">
                <a16:creationId xmlns:a16="http://schemas.microsoft.com/office/drawing/2014/main" id="{5F641C04-815A-45EC-90D2-2B6781AB05FC}"/>
              </a:ext>
            </a:extLst>
          </p:cNvPr>
          <p:cNvSpPr txBox="1">
            <a:spLocks noChangeArrowheads="1"/>
          </p:cNvSpPr>
          <p:nvPr/>
        </p:nvSpPr>
        <p:spPr bwMode="auto">
          <a:xfrm>
            <a:off x="11093587" y="5094287"/>
            <a:ext cx="11133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09600">
              <a:defRPr>
                <a:solidFill>
                  <a:schemeClr val="tx1"/>
                </a:solidFill>
                <a:latin typeface="Arial" panose="020B0604020202020204" pitchFamily="34" charset="0"/>
              </a:defRPr>
            </a:lvl1pPr>
            <a:lvl2pPr marL="742950" indent="-285750" defTabSz="609600">
              <a:defRPr>
                <a:solidFill>
                  <a:schemeClr val="tx1"/>
                </a:solidFill>
                <a:latin typeface="Arial" panose="020B0604020202020204" pitchFamily="34" charset="0"/>
              </a:defRPr>
            </a:lvl2pPr>
            <a:lvl3pPr marL="1143000" indent="-228600" defTabSz="609600">
              <a:defRPr>
                <a:solidFill>
                  <a:schemeClr val="tx1"/>
                </a:solidFill>
                <a:latin typeface="Arial" panose="020B0604020202020204" pitchFamily="34" charset="0"/>
              </a:defRPr>
            </a:lvl3pPr>
            <a:lvl4pPr marL="1600200" indent="-228600" defTabSz="609600">
              <a:defRPr>
                <a:solidFill>
                  <a:schemeClr val="tx1"/>
                </a:solidFill>
                <a:latin typeface="Arial" panose="020B0604020202020204" pitchFamily="34" charset="0"/>
              </a:defRPr>
            </a:lvl4pPr>
            <a:lvl5pPr marL="2057400" indent="-228600" defTabSz="609600">
              <a:defRPr>
                <a:solidFill>
                  <a:schemeClr val="tx1"/>
                </a:solidFill>
                <a:latin typeface="Arial" panose="020B0604020202020204" pitchFamily="34" charset="0"/>
              </a:defRPr>
            </a:lvl5pPr>
            <a:lvl6pPr marL="2514600" indent="-228600" defTabSz="609600" eaLnBrk="0" fontAlgn="base" hangingPunct="0">
              <a:spcBef>
                <a:spcPct val="0"/>
              </a:spcBef>
              <a:spcAft>
                <a:spcPct val="0"/>
              </a:spcAft>
              <a:defRPr>
                <a:solidFill>
                  <a:schemeClr val="tx1"/>
                </a:solidFill>
                <a:latin typeface="Arial" panose="020B0604020202020204" pitchFamily="34" charset="0"/>
              </a:defRPr>
            </a:lvl6pPr>
            <a:lvl7pPr marL="2971800" indent="-228600" defTabSz="609600" eaLnBrk="0" fontAlgn="base" hangingPunct="0">
              <a:spcBef>
                <a:spcPct val="0"/>
              </a:spcBef>
              <a:spcAft>
                <a:spcPct val="0"/>
              </a:spcAft>
              <a:defRPr>
                <a:solidFill>
                  <a:schemeClr val="tx1"/>
                </a:solidFill>
                <a:latin typeface="Arial" panose="020B0604020202020204" pitchFamily="34" charset="0"/>
              </a:defRPr>
            </a:lvl7pPr>
            <a:lvl8pPr marL="3429000" indent="-228600" defTabSz="609600" eaLnBrk="0" fontAlgn="base" hangingPunct="0">
              <a:spcBef>
                <a:spcPct val="0"/>
              </a:spcBef>
              <a:spcAft>
                <a:spcPct val="0"/>
              </a:spcAft>
              <a:defRPr>
                <a:solidFill>
                  <a:schemeClr val="tx1"/>
                </a:solidFill>
                <a:latin typeface="Arial" panose="020B0604020202020204" pitchFamily="34" charset="0"/>
              </a:defRPr>
            </a:lvl8pPr>
            <a:lvl9pPr marL="3886200" indent="-228600" defTabSz="609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609600" eaLnBrk="1" fontAlgn="base" latinLnBrk="0" hangingPunct="1">
              <a:lnSpc>
                <a:spcPct val="100000"/>
              </a:lnSpc>
              <a:spcBef>
                <a:spcPct val="0"/>
              </a:spcBef>
              <a:spcAft>
                <a:spcPct val="0"/>
              </a:spcAft>
              <a:buClrTx/>
              <a:buSzTx/>
              <a:buFontTx/>
              <a:buNone/>
              <a:tabLst/>
              <a:defRPr/>
            </a:pPr>
            <a:r>
              <a:rPr kumimoji="1" lang="en-HK" altLang="zh-CN" sz="1000" b="1" i="0" u="none" strike="noStrike" kern="0" cap="none" spc="0" normalizeH="0" baseline="0" noProof="0" dirty="0">
                <a:ln>
                  <a:noFill/>
                </a:ln>
                <a:effectLst/>
                <a:uLnTx/>
                <a:uFillTx/>
                <a:latin typeface="Century Gothic" panose="020B0502020202020204" pitchFamily="34" charset="0"/>
                <a:ea typeface="Microsoft YaHei" panose="020B0503020204020204" pitchFamily="34" charset="-122"/>
              </a:rPr>
              <a:t>Project Team</a:t>
            </a:r>
            <a:endParaRPr kumimoji="1" lang="en-US" altLang="zh-CN" sz="1000" b="1" i="0" u="none" strike="noStrike" kern="0" cap="none" spc="0" normalizeH="0" baseline="0" noProof="0" dirty="0">
              <a:ln>
                <a:noFill/>
              </a:ln>
              <a:effectLst/>
              <a:uLnTx/>
              <a:uFillTx/>
              <a:latin typeface="Century Gothic" panose="020B0502020202020204" pitchFamily="34" charset="0"/>
              <a:ea typeface="Microsoft YaHei" panose="020B0503020204020204" pitchFamily="34" charset="-122"/>
            </a:endParaRPr>
          </a:p>
        </p:txBody>
      </p:sp>
      <p:sp>
        <p:nvSpPr>
          <p:cNvPr id="224" name="文本框 50">
            <a:extLst>
              <a:ext uri="{FF2B5EF4-FFF2-40B4-BE49-F238E27FC236}">
                <a16:creationId xmlns:a16="http://schemas.microsoft.com/office/drawing/2014/main" id="{E0897F3C-BEB3-40BF-842B-F7F0967361FE}"/>
              </a:ext>
            </a:extLst>
          </p:cNvPr>
          <p:cNvSpPr txBox="1">
            <a:spLocks noChangeArrowheads="1"/>
          </p:cNvSpPr>
          <p:nvPr/>
        </p:nvSpPr>
        <p:spPr bwMode="auto">
          <a:xfrm>
            <a:off x="11086412" y="1505017"/>
            <a:ext cx="12073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09600">
              <a:defRPr>
                <a:solidFill>
                  <a:schemeClr val="tx1"/>
                </a:solidFill>
                <a:latin typeface="Arial" panose="020B0604020202020204" pitchFamily="34" charset="0"/>
              </a:defRPr>
            </a:lvl1pPr>
            <a:lvl2pPr marL="742950" indent="-285750" defTabSz="609600">
              <a:defRPr>
                <a:solidFill>
                  <a:schemeClr val="tx1"/>
                </a:solidFill>
                <a:latin typeface="Arial" panose="020B0604020202020204" pitchFamily="34" charset="0"/>
              </a:defRPr>
            </a:lvl2pPr>
            <a:lvl3pPr marL="1143000" indent="-228600" defTabSz="609600">
              <a:defRPr>
                <a:solidFill>
                  <a:schemeClr val="tx1"/>
                </a:solidFill>
                <a:latin typeface="Arial" panose="020B0604020202020204" pitchFamily="34" charset="0"/>
              </a:defRPr>
            </a:lvl3pPr>
            <a:lvl4pPr marL="1600200" indent="-228600" defTabSz="609600">
              <a:defRPr>
                <a:solidFill>
                  <a:schemeClr val="tx1"/>
                </a:solidFill>
                <a:latin typeface="Arial" panose="020B0604020202020204" pitchFamily="34" charset="0"/>
              </a:defRPr>
            </a:lvl4pPr>
            <a:lvl5pPr marL="2057400" indent="-228600" defTabSz="609600">
              <a:defRPr>
                <a:solidFill>
                  <a:schemeClr val="tx1"/>
                </a:solidFill>
                <a:latin typeface="Arial" panose="020B0604020202020204" pitchFamily="34" charset="0"/>
              </a:defRPr>
            </a:lvl5pPr>
            <a:lvl6pPr marL="2514600" indent="-228600" defTabSz="609600" eaLnBrk="0" fontAlgn="base" hangingPunct="0">
              <a:spcBef>
                <a:spcPct val="0"/>
              </a:spcBef>
              <a:spcAft>
                <a:spcPct val="0"/>
              </a:spcAft>
              <a:defRPr>
                <a:solidFill>
                  <a:schemeClr val="tx1"/>
                </a:solidFill>
                <a:latin typeface="Arial" panose="020B0604020202020204" pitchFamily="34" charset="0"/>
              </a:defRPr>
            </a:lvl6pPr>
            <a:lvl7pPr marL="2971800" indent="-228600" defTabSz="609600" eaLnBrk="0" fontAlgn="base" hangingPunct="0">
              <a:spcBef>
                <a:spcPct val="0"/>
              </a:spcBef>
              <a:spcAft>
                <a:spcPct val="0"/>
              </a:spcAft>
              <a:defRPr>
                <a:solidFill>
                  <a:schemeClr val="tx1"/>
                </a:solidFill>
                <a:latin typeface="Arial" panose="020B0604020202020204" pitchFamily="34" charset="0"/>
              </a:defRPr>
            </a:lvl7pPr>
            <a:lvl8pPr marL="3429000" indent="-228600" defTabSz="609600" eaLnBrk="0" fontAlgn="base" hangingPunct="0">
              <a:spcBef>
                <a:spcPct val="0"/>
              </a:spcBef>
              <a:spcAft>
                <a:spcPct val="0"/>
              </a:spcAft>
              <a:defRPr>
                <a:solidFill>
                  <a:schemeClr val="tx1"/>
                </a:solidFill>
                <a:latin typeface="Arial" panose="020B0604020202020204" pitchFamily="34" charset="0"/>
              </a:defRPr>
            </a:lvl8pPr>
            <a:lvl9pPr marL="3886200" indent="-228600" defTabSz="609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609600" eaLnBrk="1" fontAlgn="base" latinLnBrk="0" hangingPunct="1">
              <a:lnSpc>
                <a:spcPct val="100000"/>
              </a:lnSpc>
              <a:spcBef>
                <a:spcPct val="0"/>
              </a:spcBef>
              <a:spcAft>
                <a:spcPct val="0"/>
              </a:spcAft>
              <a:buClrTx/>
              <a:buSzTx/>
              <a:buFontTx/>
              <a:buNone/>
              <a:tabLst/>
              <a:defRPr/>
            </a:pPr>
            <a:r>
              <a:rPr kumimoji="1" lang="en-HK" altLang="zh-CN" sz="1000" b="1" i="0" u="none" strike="noStrike" kern="0" cap="none" spc="0" normalizeH="0" baseline="0" noProof="0" dirty="0">
                <a:ln>
                  <a:noFill/>
                </a:ln>
                <a:effectLst/>
                <a:uLnTx/>
                <a:uFillTx/>
                <a:latin typeface="Century Gothic" panose="020B0502020202020204" pitchFamily="34" charset="0"/>
                <a:ea typeface="Microsoft YaHei" panose="020B0503020204020204" pitchFamily="34" charset="-122"/>
              </a:rPr>
              <a:t>Lead Applicant</a:t>
            </a:r>
            <a:endParaRPr kumimoji="1" lang="en-US" altLang="zh-CN" sz="1000" b="1" i="0" u="none" strike="noStrike" kern="0" cap="none" spc="0" normalizeH="0" baseline="0" noProof="0" dirty="0">
              <a:ln>
                <a:noFill/>
              </a:ln>
              <a:effectLst/>
              <a:uLnTx/>
              <a:uFillTx/>
              <a:latin typeface="Century Gothic" panose="020B0502020202020204" pitchFamily="34" charset="0"/>
              <a:ea typeface="Microsoft YaHei" panose="020B0503020204020204" pitchFamily="34" charset="-122"/>
            </a:endParaRPr>
          </a:p>
        </p:txBody>
      </p:sp>
    </p:spTree>
    <p:extLst>
      <p:ext uri="{BB962C8B-B14F-4D97-AF65-F5344CB8AC3E}">
        <p14:creationId xmlns:p14="http://schemas.microsoft.com/office/powerpoint/2010/main" val="2137056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9982200" y="6383466"/>
            <a:ext cx="1123344" cy="278070"/>
          </a:xfrm>
          <a:prstGeom prst="rect">
            <a:avLst/>
          </a:prstGeom>
        </p:spPr>
      </p:pic>
      <p:cxnSp>
        <p:nvCxnSpPr>
          <p:cNvPr id="6" name="Straight Connector 5"/>
          <p:cNvCxnSpPr/>
          <p:nvPr/>
        </p:nvCxnSpPr>
        <p:spPr>
          <a:xfrm>
            <a:off x="11028181" y="6443500"/>
            <a:ext cx="0" cy="126531"/>
          </a:xfrm>
          <a:prstGeom prst="line">
            <a:avLst/>
          </a:prstGeom>
          <a:ln w="12700">
            <a:solidFill>
              <a:srgbClr val="5E647C"/>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8610600" y="6327935"/>
            <a:ext cx="2743200" cy="365125"/>
          </a:xfrm>
        </p:spPr>
        <p:txBody>
          <a:bodyPr/>
          <a:lstStyle/>
          <a:p>
            <a:fld id="{4F509CBE-1D59-470B-A45E-FE654AF591FB}" type="slidenum">
              <a:rPr lang="en-HK" smtClean="0"/>
              <a:t>7</a:t>
            </a:fld>
            <a:endParaRPr lang="en-HK"/>
          </a:p>
        </p:txBody>
      </p:sp>
      <p:sp>
        <p:nvSpPr>
          <p:cNvPr id="45" name="Title 1"/>
          <p:cNvSpPr txBox="1">
            <a:spLocks/>
          </p:cNvSpPr>
          <p:nvPr/>
        </p:nvSpPr>
        <p:spPr>
          <a:xfrm>
            <a:off x="1246672" y="215878"/>
            <a:ext cx="9206090" cy="46436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2E3047"/>
                </a:solidFill>
                <a:latin typeface="Cambria" panose="02040503050406030204" pitchFamily="18" charset="0"/>
                <a:ea typeface="Cambria" panose="02040503050406030204" pitchFamily="18" charset="0"/>
                <a:cs typeface="Arial" panose="020B0604020202020204" pitchFamily="34" charset="0"/>
              </a:rPr>
              <a:t>Project Organizational Structure – Operation Level</a:t>
            </a:r>
          </a:p>
        </p:txBody>
      </p:sp>
      <p:grpSp>
        <p:nvGrpSpPr>
          <p:cNvPr id="47" name="Group 46"/>
          <p:cNvGrpSpPr/>
          <p:nvPr/>
        </p:nvGrpSpPr>
        <p:grpSpPr>
          <a:xfrm>
            <a:off x="505150" y="312876"/>
            <a:ext cx="741522" cy="251362"/>
            <a:chOff x="23969" y="245027"/>
            <a:chExt cx="796956" cy="270153"/>
          </a:xfrm>
        </p:grpSpPr>
        <p:sp>
          <p:nvSpPr>
            <p:cNvPr id="48" name="Cube 47"/>
            <p:cNvSpPr/>
            <p:nvPr/>
          </p:nvSpPr>
          <p:spPr>
            <a:xfrm>
              <a:off x="23969" y="245578"/>
              <a:ext cx="265109" cy="269601"/>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9" name="Cube 48"/>
            <p:cNvSpPr/>
            <p:nvPr/>
          </p:nvSpPr>
          <p:spPr>
            <a:xfrm>
              <a:off x="289621" y="245027"/>
              <a:ext cx="265652" cy="270152"/>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0" name="Cube 49"/>
            <p:cNvSpPr/>
            <p:nvPr/>
          </p:nvSpPr>
          <p:spPr>
            <a:xfrm>
              <a:off x="555273" y="245028"/>
              <a:ext cx="265652" cy="270152"/>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grpSp>
      <p:grpSp>
        <p:nvGrpSpPr>
          <p:cNvPr id="36" name="Group 35"/>
          <p:cNvGrpSpPr/>
          <p:nvPr/>
        </p:nvGrpSpPr>
        <p:grpSpPr>
          <a:xfrm>
            <a:off x="9821425" y="6423122"/>
            <a:ext cx="184278" cy="166192"/>
            <a:chOff x="6738230" y="314450"/>
            <a:chExt cx="1261526" cy="1191864"/>
          </a:xfrm>
        </p:grpSpPr>
        <p:pic>
          <p:nvPicPr>
            <p:cNvPr id="37" name="Picture 36"/>
            <p:cNvPicPr>
              <a:picLocks noChangeAspect="1"/>
            </p:cNvPicPr>
            <p:nvPr/>
          </p:nvPicPr>
          <p:blipFill>
            <a:blip r:embed="rId3"/>
            <a:stretch>
              <a:fillRect/>
            </a:stretch>
          </p:blipFill>
          <p:spPr>
            <a:xfrm>
              <a:off x="6738230" y="322298"/>
              <a:ext cx="1261526" cy="1184016"/>
            </a:xfrm>
            <a:prstGeom prst="rect">
              <a:avLst/>
            </a:prstGeom>
          </p:spPr>
        </p:pic>
        <p:sp>
          <p:nvSpPr>
            <p:cNvPr id="38" name="Parallelogram 37"/>
            <p:cNvSpPr/>
            <p:nvPr/>
          </p:nvSpPr>
          <p:spPr>
            <a:xfrm rot="8047731" flipV="1">
              <a:off x="7282539" y="407457"/>
              <a:ext cx="471309" cy="285296"/>
            </a:xfrm>
            <a:prstGeom prst="parallelogram">
              <a:avLst>
                <a:gd name="adj" fmla="val 52821"/>
              </a:avLst>
            </a:prstGeom>
            <a:solidFill>
              <a:srgbClr val="3BB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40" name="Parallelogram 39"/>
            <p:cNvSpPr/>
            <p:nvPr/>
          </p:nvSpPr>
          <p:spPr>
            <a:xfrm rot="11701053">
              <a:off x="7005546" y="1140472"/>
              <a:ext cx="477844" cy="269399"/>
            </a:xfrm>
            <a:prstGeom prst="parallelogram">
              <a:avLst>
                <a:gd name="adj" fmla="val 57880"/>
              </a:avLst>
            </a:prstGeom>
            <a:solidFill>
              <a:srgbClr val="5E6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50" y="6275099"/>
            <a:ext cx="1757923" cy="358574"/>
          </a:xfrm>
          <a:prstGeom prst="rect">
            <a:avLst/>
          </a:prstGeom>
        </p:spPr>
      </p:pic>
      <p:sp>
        <p:nvSpPr>
          <p:cNvPr id="17" name="Cube 16"/>
          <p:cNvSpPr/>
          <p:nvPr/>
        </p:nvSpPr>
        <p:spPr>
          <a:xfrm>
            <a:off x="505151" y="313389"/>
            <a:ext cx="246669" cy="250848"/>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8" name="Picture 2" descr="Link Chain Svg Png Icon Free Download (#448372) - OnlineWebFonts.COM"/>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691473" flipH="1" flipV="1">
            <a:off x="715101" y="400177"/>
            <a:ext cx="76985" cy="76985"/>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p:cNvSpPr/>
          <p:nvPr/>
        </p:nvSpPr>
        <p:spPr>
          <a:xfrm>
            <a:off x="752324" y="312877"/>
            <a:ext cx="247174" cy="251361"/>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1" name="Picture 2" descr="Link Chain Svg Png Icon Free Download (#448372) - OnlineWebFonts.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691473" flipH="1" flipV="1">
            <a:off x="964301" y="401651"/>
            <a:ext cx="74046" cy="74046"/>
          </a:xfrm>
          <a:prstGeom prst="rect">
            <a:avLst/>
          </a:prstGeom>
          <a:noFill/>
          <a:extLst>
            <a:ext uri="{909E8E84-426E-40DD-AFC4-6F175D3DCCD1}">
              <a14:hiddenFill xmlns:a14="http://schemas.microsoft.com/office/drawing/2010/main">
                <a:solidFill>
                  <a:srgbClr val="FFFFFF"/>
                </a:solidFill>
              </a14:hiddenFill>
            </a:ext>
          </a:extLst>
        </p:spPr>
      </p:pic>
      <p:sp>
        <p:nvSpPr>
          <p:cNvPr id="22" name="Cube 21"/>
          <p:cNvSpPr/>
          <p:nvPr/>
        </p:nvSpPr>
        <p:spPr>
          <a:xfrm>
            <a:off x="999498" y="312878"/>
            <a:ext cx="247174" cy="251361"/>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pic>
        <p:nvPicPr>
          <p:cNvPr id="23"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971404" y="421295"/>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730733" y="421294"/>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a:extLst>
              <a:ext uri="{FF2B5EF4-FFF2-40B4-BE49-F238E27FC236}">
                <a16:creationId xmlns:a16="http://schemas.microsoft.com/office/drawing/2014/main" id="{5F6F6A4C-602E-4E1F-84AD-2C4E6C279A3C}"/>
              </a:ext>
            </a:extLst>
          </p:cNvPr>
          <p:cNvPicPr>
            <a:picLocks noChangeAspect="1"/>
          </p:cNvPicPr>
          <p:nvPr/>
        </p:nvPicPr>
        <p:blipFill>
          <a:blip r:embed="rId7"/>
          <a:stretch>
            <a:fillRect/>
          </a:stretch>
        </p:blipFill>
        <p:spPr>
          <a:xfrm>
            <a:off x="505150" y="998163"/>
            <a:ext cx="9144000" cy="5011849"/>
          </a:xfrm>
          <a:prstGeom prst="rect">
            <a:avLst/>
          </a:prstGeom>
        </p:spPr>
      </p:pic>
      <p:pic>
        <p:nvPicPr>
          <p:cNvPr id="97" name="Picture 211" descr="Tick icon Royalty Free Vector Image - VectorStock">
            <a:extLst>
              <a:ext uri="{FF2B5EF4-FFF2-40B4-BE49-F238E27FC236}">
                <a16:creationId xmlns:a16="http://schemas.microsoft.com/office/drawing/2014/main" id="{865D1A67-83B1-4FDD-9ED4-B44E6F105F8A}"/>
              </a:ext>
            </a:extLst>
          </p:cNvPr>
          <p:cNvPicPr>
            <a:picLocks noChangeAspect="1" noChangeArrowheads="1"/>
          </p:cNvPicPr>
          <p:nvPr/>
        </p:nvPicPr>
        <p:blipFill rotWithShape="1">
          <a:blip r:embed="rId8" cstate="print"/>
          <a:srcRect l="20979" t="19600" r="20621" b="26501"/>
          <a:stretch/>
        </p:blipFill>
        <p:spPr bwMode="auto">
          <a:xfrm>
            <a:off x="8091410" y="2325739"/>
            <a:ext cx="144483" cy="144016"/>
          </a:xfrm>
          <a:prstGeom prst="ellipse">
            <a:avLst/>
          </a:prstGeom>
          <a:noFill/>
        </p:spPr>
      </p:pic>
      <p:pic>
        <p:nvPicPr>
          <p:cNvPr id="98" name="Picture 213" descr="Guacamole green circle outline icon - Free guacamole green shape icons">
            <a:extLst>
              <a:ext uri="{FF2B5EF4-FFF2-40B4-BE49-F238E27FC236}">
                <a16:creationId xmlns:a16="http://schemas.microsoft.com/office/drawing/2014/main" id="{4C0CB94B-90CA-443F-BEB0-1C3ED47D3D85}"/>
              </a:ext>
            </a:extLst>
          </p:cNvPr>
          <p:cNvPicPr>
            <a:picLocks noChangeAspect="1" noChangeArrowheads="1"/>
          </p:cNvPicPr>
          <p:nvPr/>
        </p:nvPicPr>
        <p:blipFill>
          <a:blip r:embed="rId9" cstate="print"/>
          <a:srcRect/>
          <a:stretch>
            <a:fillRect/>
          </a:stretch>
        </p:blipFill>
        <p:spPr bwMode="auto">
          <a:xfrm>
            <a:off x="4341647" y="4877424"/>
            <a:ext cx="144016" cy="144016"/>
          </a:xfrm>
          <a:prstGeom prst="ellipse">
            <a:avLst/>
          </a:prstGeom>
          <a:noFill/>
        </p:spPr>
      </p:pic>
      <p:pic>
        <p:nvPicPr>
          <p:cNvPr id="99" name="Picture 211" descr="Tick icon Royalty Free Vector Image - VectorStock">
            <a:extLst>
              <a:ext uri="{FF2B5EF4-FFF2-40B4-BE49-F238E27FC236}">
                <a16:creationId xmlns:a16="http://schemas.microsoft.com/office/drawing/2014/main" id="{6E240F6D-E1AD-483A-B43D-4468DF330C5D}"/>
              </a:ext>
            </a:extLst>
          </p:cNvPr>
          <p:cNvPicPr>
            <a:picLocks noChangeAspect="1" noChangeArrowheads="1"/>
          </p:cNvPicPr>
          <p:nvPr/>
        </p:nvPicPr>
        <p:blipFill rotWithShape="1">
          <a:blip r:embed="rId8" cstate="print"/>
          <a:srcRect l="20979" t="19600" r="20621" b="26501"/>
          <a:stretch/>
        </p:blipFill>
        <p:spPr bwMode="auto">
          <a:xfrm>
            <a:off x="9860679" y="3418409"/>
            <a:ext cx="144483" cy="144016"/>
          </a:xfrm>
          <a:prstGeom prst="ellipse">
            <a:avLst/>
          </a:prstGeom>
          <a:noFill/>
        </p:spPr>
      </p:pic>
      <p:pic>
        <p:nvPicPr>
          <p:cNvPr id="100" name="Picture 213" descr="Guacamole green circle outline icon - Free guacamole green shape icons">
            <a:extLst>
              <a:ext uri="{FF2B5EF4-FFF2-40B4-BE49-F238E27FC236}">
                <a16:creationId xmlns:a16="http://schemas.microsoft.com/office/drawing/2014/main" id="{9D143D5F-8125-44DD-8179-C82B587A26B6}"/>
              </a:ext>
            </a:extLst>
          </p:cNvPr>
          <p:cNvPicPr>
            <a:picLocks noChangeAspect="1" noChangeArrowheads="1"/>
          </p:cNvPicPr>
          <p:nvPr/>
        </p:nvPicPr>
        <p:blipFill>
          <a:blip r:embed="rId9" cstate="print"/>
          <a:srcRect/>
          <a:stretch>
            <a:fillRect/>
          </a:stretch>
        </p:blipFill>
        <p:spPr bwMode="auto">
          <a:xfrm>
            <a:off x="10847124" y="3418409"/>
            <a:ext cx="144016" cy="144016"/>
          </a:xfrm>
          <a:prstGeom prst="ellipse">
            <a:avLst/>
          </a:prstGeom>
          <a:noFill/>
        </p:spPr>
      </p:pic>
      <p:sp>
        <p:nvSpPr>
          <p:cNvPr id="101" name="TextBox 8">
            <a:extLst>
              <a:ext uri="{FF2B5EF4-FFF2-40B4-BE49-F238E27FC236}">
                <a16:creationId xmlns:a16="http://schemas.microsoft.com/office/drawing/2014/main" id="{A7E742AE-195F-4DD1-B3AF-D05C68BA16A1}"/>
              </a:ext>
            </a:extLst>
          </p:cNvPr>
          <p:cNvSpPr txBox="1">
            <a:spLocks noChangeArrowheads="1"/>
          </p:cNvSpPr>
          <p:nvPr/>
        </p:nvSpPr>
        <p:spPr bwMode="auto">
          <a:xfrm>
            <a:off x="9995926" y="3347097"/>
            <a:ext cx="914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dirty="0">
                <a:latin typeface="Times New Roman" panose="02020603050405020304" pitchFamily="18" charset="0"/>
                <a:cs typeface="Times New Roman" panose="02020603050405020304" pitchFamily="18" charset="0"/>
              </a:rPr>
              <a:t>C</a:t>
            </a:r>
            <a:r>
              <a:rPr lang="en-US" altLang="zh-CN" sz="1200" dirty="0">
                <a:latin typeface="Times New Roman" panose="02020603050405020304" pitchFamily="18" charset="0"/>
                <a:cs typeface="Times New Roman" panose="02020603050405020304" pitchFamily="18" charset="0"/>
              </a:rPr>
              <a:t>oordinate</a:t>
            </a:r>
            <a:endParaRPr lang="en-HK" altLang="en-US" sz="1200" dirty="0">
              <a:latin typeface="Times New Roman" panose="02020603050405020304" pitchFamily="18" charset="0"/>
              <a:cs typeface="Times New Roman" panose="02020603050405020304" pitchFamily="18" charset="0"/>
            </a:endParaRPr>
          </a:p>
        </p:txBody>
      </p:sp>
      <p:sp>
        <p:nvSpPr>
          <p:cNvPr id="102" name="TextBox 220">
            <a:extLst>
              <a:ext uri="{FF2B5EF4-FFF2-40B4-BE49-F238E27FC236}">
                <a16:creationId xmlns:a16="http://schemas.microsoft.com/office/drawing/2014/main" id="{1F16CEA4-590E-4510-95AE-5888D1BA758B}"/>
              </a:ext>
            </a:extLst>
          </p:cNvPr>
          <p:cNvSpPr txBox="1">
            <a:spLocks noChangeArrowheads="1"/>
          </p:cNvSpPr>
          <p:nvPr/>
        </p:nvSpPr>
        <p:spPr bwMode="auto">
          <a:xfrm>
            <a:off x="10991289" y="3347097"/>
            <a:ext cx="914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a:latin typeface="Times New Roman" panose="02020603050405020304" pitchFamily="18" charset="0"/>
                <a:cs typeface="Times New Roman" panose="02020603050405020304" pitchFamily="18" charset="0"/>
              </a:rPr>
              <a:t>Participate</a:t>
            </a:r>
            <a:endParaRPr lang="en-HK" altLang="en-US" sz="1200">
              <a:latin typeface="Times New Roman" panose="02020603050405020304" pitchFamily="18" charset="0"/>
              <a:cs typeface="Times New Roman" panose="02020603050405020304" pitchFamily="18" charset="0"/>
            </a:endParaRPr>
          </a:p>
        </p:txBody>
      </p:sp>
      <p:pic>
        <p:nvPicPr>
          <p:cNvPr id="103" name="Picture 211" descr="Tick icon Royalty Free Vector Image - VectorStock">
            <a:extLst>
              <a:ext uri="{FF2B5EF4-FFF2-40B4-BE49-F238E27FC236}">
                <a16:creationId xmlns:a16="http://schemas.microsoft.com/office/drawing/2014/main" id="{5914735C-73CA-4973-BA38-B491AAA5CE9B}"/>
              </a:ext>
            </a:extLst>
          </p:cNvPr>
          <p:cNvPicPr>
            <a:picLocks noChangeAspect="1" noChangeArrowheads="1"/>
          </p:cNvPicPr>
          <p:nvPr/>
        </p:nvPicPr>
        <p:blipFill rotWithShape="1">
          <a:blip r:embed="rId8" cstate="print"/>
          <a:srcRect l="20979" t="19600" r="20621" b="26501"/>
          <a:stretch/>
        </p:blipFill>
        <p:spPr bwMode="auto">
          <a:xfrm>
            <a:off x="5297029" y="3486357"/>
            <a:ext cx="144483" cy="144016"/>
          </a:xfrm>
          <a:prstGeom prst="ellipse">
            <a:avLst/>
          </a:prstGeom>
          <a:noFill/>
        </p:spPr>
      </p:pic>
      <p:pic>
        <p:nvPicPr>
          <p:cNvPr id="104" name="Picture 211" descr="Tick icon Royalty Free Vector Image - VectorStock">
            <a:extLst>
              <a:ext uri="{FF2B5EF4-FFF2-40B4-BE49-F238E27FC236}">
                <a16:creationId xmlns:a16="http://schemas.microsoft.com/office/drawing/2014/main" id="{CC4CB04E-33D4-4A65-AA67-1BBB9E489F62}"/>
              </a:ext>
            </a:extLst>
          </p:cNvPr>
          <p:cNvPicPr>
            <a:picLocks noChangeAspect="1" noChangeArrowheads="1"/>
          </p:cNvPicPr>
          <p:nvPr/>
        </p:nvPicPr>
        <p:blipFill rotWithShape="1">
          <a:blip r:embed="rId8" cstate="print"/>
          <a:srcRect l="20979" t="19600" r="20621" b="26501"/>
          <a:stretch/>
        </p:blipFill>
        <p:spPr bwMode="auto">
          <a:xfrm>
            <a:off x="9061489" y="4882596"/>
            <a:ext cx="144483" cy="144016"/>
          </a:xfrm>
          <a:prstGeom prst="ellipse">
            <a:avLst/>
          </a:prstGeom>
          <a:noFill/>
        </p:spPr>
      </p:pic>
      <p:pic>
        <p:nvPicPr>
          <p:cNvPr id="105" name="Picture 211" descr="Tick icon Royalty Free Vector Image - VectorStock">
            <a:extLst>
              <a:ext uri="{FF2B5EF4-FFF2-40B4-BE49-F238E27FC236}">
                <a16:creationId xmlns:a16="http://schemas.microsoft.com/office/drawing/2014/main" id="{F82F7275-C26A-4ED6-936D-2DBDA775938D}"/>
              </a:ext>
            </a:extLst>
          </p:cNvPr>
          <p:cNvPicPr>
            <a:picLocks noChangeAspect="1" noChangeArrowheads="1"/>
          </p:cNvPicPr>
          <p:nvPr/>
        </p:nvPicPr>
        <p:blipFill rotWithShape="1">
          <a:blip r:embed="rId8" cstate="print"/>
          <a:srcRect l="20979" t="19600" r="20621" b="26501"/>
          <a:stretch/>
        </p:blipFill>
        <p:spPr bwMode="auto">
          <a:xfrm>
            <a:off x="7161956" y="2075553"/>
            <a:ext cx="144483" cy="144016"/>
          </a:xfrm>
          <a:prstGeom prst="ellipse">
            <a:avLst/>
          </a:prstGeom>
          <a:noFill/>
        </p:spPr>
      </p:pic>
      <p:pic>
        <p:nvPicPr>
          <p:cNvPr id="106" name="Picture 211" descr="Tick icon Royalty Free Vector Image - VectorStock">
            <a:extLst>
              <a:ext uri="{FF2B5EF4-FFF2-40B4-BE49-F238E27FC236}">
                <a16:creationId xmlns:a16="http://schemas.microsoft.com/office/drawing/2014/main" id="{3378369E-5A47-42AA-A04E-5BAF321254B9}"/>
              </a:ext>
            </a:extLst>
          </p:cNvPr>
          <p:cNvPicPr>
            <a:picLocks noChangeAspect="1" noChangeArrowheads="1"/>
          </p:cNvPicPr>
          <p:nvPr/>
        </p:nvPicPr>
        <p:blipFill rotWithShape="1">
          <a:blip r:embed="rId8" cstate="print"/>
          <a:srcRect l="20979" t="19600" r="20621" b="26501"/>
          <a:stretch/>
        </p:blipFill>
        <p:spPr bwMode="auto">
          <a:xfrm>
            <a:off x="6238688" y="2570211"/>
            <a:ext cx="144483" cy="144016"/>
          </a:xfrm>
          <a:prstGeom prst="ellipse">
            <a:avLst/>
          </a:prstGeom>
          <a:noFill/>
        </p:spPr>
      </p:pic>
      <p:pic>
        <p:nvPicPr>
          <p:cNvPr id="107" name="Picture 211" descr="Tick icon Royalty Free Vector Image - VectorStock">
            <a:extLst>
              <a:ext uri="{FF2B5EF4-FFF2-40B4-BE49-F238E27FC236}">
                <a16:creationId xmlns:a16="http://schemas.microsoft.com/office/drawing/2014/main" id="{02A60B15-AB16-433D-998F-D389E8C3CB08}"/>
              </a:ext>
            </a:extLst>
          </p:cNvPr>
          <p:cNvPicPr>
            <a:picLocks noChangeAspect="1" noChangeArrowheads="1"/>
          </p:cNvPicPr>
          <p:nvPr/>
        </p:nvPicPr>
        <p:blipFill rotWithShape="1">
          <a:blip r:embed="rId8" cstate="print"/>
          <a:srcRect l="20979" t="19600" r="20621" b="26501"/>
          <a:stretch/>
        </p:blipFill>
        <p:spPr bwMode="auto">
          <a:xfrm>
            <a:off x="4345191" y="2089100"/>
            <a:ext cx="144483" cy="144016"/>
          </a:xfrm>
          <a:prstGeom prst="ellipse">
            <a:avLst/>
          </a:prstGeom>
          <a:noFill/>
        </p:spPr>
      </p:pic>
      <p:pic>
        <p:nvPicPr>
          <p:cNvPr id="108" name="Picture 213" descr="Guacamole green circle outline icon - Free guacamole green shape icons">
            <a:extLst>
              <a:ext uri="{FF2B5EF4-FFF2-40B4-BE49-F238E27FC236}">
                <a16:creationId xmlns:a16="http://schemas.microsoft.com/office/drawing/2014/main" id="{C55924D5-C0A5-4C36-94E7-7C0CD228CFDA}"/>
              </a:ext>
            </a:extLst>
          </p:cNvPr>
          <p:cNvPicPr>
            <a:picLocks noChangeAspect="1" noChangeArrowheads="1"/>
          </p:cNvPicPr>
          <p:nvPr/>
        </p:nvPicPr>
        <p:blipFill>
          <a:blip r:embed="rId9" cstate="print"/>
          <a:srcRect/>
          <a:stretch>
            <a:fillRect/>
          </a:stretch>
        </p:blipFill>
        <p:spPr bwMode="auto">
          <a:xfrm>
            <a:off x="4341647" y="2328020"/>
            <a:ext cx="144016" cy="144016"/>
          </a:xfrm>
          <a:prstGeom prst="ellipse">
            <a:avLst/>
          </a:prstGeom>
          <a:noFill/>
        </p:spPr>
      </p:pic>
      <p:pic>
        <p:nvPicPr>
          <p:cNvPr id="109" name="Picture 213" descr="Guacamole green circle outline icon - Free guacamole green shape icons">
            <a:extLst>
              <a:ext uri="{FF2B5EF4-FFF2-40B4-BE49-F238E27FC236}">
                <a16:creationId xmlns:a16="http://schemas.microsoft.com/office/drawing/2014/main" id="{F3B23E40-52A3-4A7E-8B89-893B1C5D005E}"/>
              </a:ext>
            </a:extLst>
          </p:cNvPr>
          <p:cNvPicPr>
            <a:picLocks noChangeAspect="1" noChangeArrowheads="1"/>
          </p:cNvPicPr>
          <p:nvPr/>
        </p:nvPicPr>
        <p:blipFill>
          <a:blip r:embed="rId9" cstate="print"/>
          <a:srcRect/>
          <a:stretch>
            <a:fillRect/>
          </a:stretch>
        </p:blipFill>
        <p:spPr bwMode="auto">
          <a:xfrm>
            <a:off x="4341647" y="2555362"/>
            <a:ext cx="144016" cy="144016"/>
          </a:xfrm>
          <a:prstGeom prst="ellipse">
            <a:avLst/>
          </a:prstGeom>
          <a:noFill/>
        </p:spPr>
      </p:pic>
      <p:pic>
        <p:nvPicPr>
          <p:cNvPr id="110" name="Picture 213" descr="Guacamole green circle outline icon - Free guacamole green shape icons">
            <a:extLst>
              <a:ext uri="{FF2B5EF4-FFF2-40B4-BE49-F238E27FC236}">
                <a16:creationId xmlns:a16="http://schemas.microsoft.com/office/drawing/2014/main" id="{77D4B9B1-2699-4567-B352-25E2530A6856}"/>
              </a:ext>
            </a:extLst>
          </p:cNvPr>
          <p:cNvPicPr>
            <a:picLocks noChangeAspect="1" noChangeArrowheads="1"/>
          </p:cNvPicPr>
          <p:nvPr/>
        </p:nvPicPr>
        <p:blipFill>
          <a:blip r:embed="rId9" cstate="print"/>
          <a:srcRect/>
          <a:stretch>
            <a:fillRect/>
          </a:stretch>
        </p:blipFill>
        <p:spPr bwMode="auto">
          <a:xfrm>
            <a:off x="6233393" y="5335733"/>
            <a:ext cx="144016" cy="144016"/>
          </a:xfrm>
          <a:prstGeom prst="ellipse">
            <a:avLst/>
          </a:prstGeom>
          <a:noFill/>
        </p:spPr>
      </p:pic>
      <p:pic>
        <p:nvPicPr>
          <p:cNvPr id="111" name="Picture 213" descr="Guacamole green circle outline icon - Free guacamole green shape icons">
            <a:extLst>
              <a:ext uri="{FF2B5EF4-FFF2-40B4-BE49-F238E27FC236}">
                <a16:creationId xmlns:a16="http://schemas.microsoft.com/office/drawing/2014/main" id="{C3CA6E22-5C4B-46B7-9747-730265151379}"/>
              </a:ext>
            </a:extLst>
          </p:cNvPr>
          <p:cNvPicPr>
            <a:picLocks noChangeAspect="1" noChangeArrowheads="1"/>
          </p:cNvPicPr>
          <p:nvPr/>
        </p:nvPicPr>
        <p:blipFill>
          <a:blip r:embed="rId9" cstate="print"/>
          <a:srcRect/>
          <a:stretch>
            <a:fillRect/>
          </a:stretch>
        </p:blipFill>
        <p:spPr bwMode="auto">
          <a:xfrm>
            <a:off x="6240205" y="5583479"/>
            <a:ext cx="144016" cy="144016"/>
          </a:xfrm>
          <a:prstGeom prst="ellipse">
            <a:avLst/>
          </a:prstGeom>
          <a:noFill/>
        </p:spPr>
      </p:pic>
      <p:pic>
        <p:nvPicPr>
          <p:cNvPr id="112" name="Picture 213" descr="Guacamole green circle outline icon - Free guacamole green shape icons">
            <a:extLst>
              <a:ext uri="{FF2B5EF4-FFF2-40B4-BE49-F238E27FC236}">
                <a16:creationId xmlns:a16="http://schemas.microsoft.com/office/drawing/2014/main" id="{1A34F7CB-7BF5-442F-BC16-48C7907AD0BF}"/>
              </a:ext>
            </a:extLst>
          </p:cNvPr>
          <p:cNvPicPr>
            <a:picLocks noChangeAspect="1" noChangeArrowheads="1"/>
          </p:cNvPicPr>
          <p:nvPr/>
        </p:nvPicPr>
        <p:blipFill>
          <a:blip r:embed="rId9" cstate="print"/>
          <a:srcRect/>
          <a:stretch>
            <a:fillRect/>
          </a:stretch>
        </p:blipFill>
        <p:spPr bwMode="auto">
          <a:xfrm>
            <a:off x="6233627" y="5820361"/>
            <a:ext cx="144016" cy="144016"/>
          </a:xfrm>
          <a:prstGeom prst="ellipse">
            <a:avLst/>
          </a:prstGeom>
          <a:noFill/>
        </p:spPr>
      </p:pic>
      <p:pic>
        <p:nvPicPr>
          <p:cNvPr id="113" name="Picture 213" descr="Guacamole green circle outline icon - Free guacamole green shape icons">
            <a:extLst>
              <a:ext uri="{FF2B5EF4-FFF2-40B4-BE49-F238E27FC236}">
                <a16:creationId xmlns:a16="http://schemas.microsoft.com/office/drawing/2014/main" id="{8844A3A1-2ABA-4BBC-AB81-2E62D8DF96C4}"/>
              </a:ext>
            </a:extLst>
          </p:cNvPr>
          <p:cNvPicPr>
            <a:picLocks noChangeAspect="1" noChangeArrowheads="1"/>
          </p:cNvPicPr>
          <p:nvPr/>
        </p:nvPicPr>
        <p:blipFill>
          <a:blip r:embed="rId9" cstate="print"/>
          <a:srcRect/>
          <a:stretch>
            <a:fillRect/>
          </a:stretch>
        </p:blipFill>
        <p:spPr bwMode="auto">
          <a:xfrm>
            <a:off x="7143746" y="4185199"/>
            <a:ext cx="144016" cy="144016"/>
          </a:xfrm>
          <a:prstGeom prst="ellipse">
            <a:avLst/>
          </a:prstGeom>
          <a:noFill/>
        </p:spPr>
      </p:pic>
      <p:pic>
        <p:nvPicPr>
          <p:cNvPr id="114" name="Picture 213" descr="Guacamole green circle outline icon - Free guacamole green shape icons">
            <a:extLst>
              <a:ext uri="{FF2B5EF4-FFF2-40B4-BE49-F238E27FC236}">
                <a16:creationId xmlns:a16="http://schemas.microsoft.com/office/drawing/2014/main" id="{1B00BB28-FB68-4B5F-BFFD-764972B5DCA1}"/>
              </a:ext>
            </a:extLst>
          </p:cNvPr>
          <p:cNvPicPr>
            <a:picLocks noChangeAspect="1" noChangeArrowheads="1"/>
          </p:cNvPicPr>
          <p:nvPr/>
        </p:nvPicPr>
        <p:blipFill>
          <a:blip r:embed="rId9" cstate="print"/>
          <a:srcRect/>
          <a:stretch>
            <a:fillRect/>
          </a:stretch>
        </p:blipFill>
        <p:spPr bwMode="auto">
          <a:xfrm>
            <a:off x="7143746" y="4408596"/>
            <a:ext cx="144016" cy="144016"/>
          </a:xfrm>
          <a:prstGeom prst="ellipse">
            <a:avLst/>
          </a:prstGeom>
          <a:noFill/>
        </p:spPr>
      </p:pic>
      <p:pic>
        <p:nvPicPr>
          <p:cNvPr id="115" name="Picture 213" descr="Guacamole green circle outline icon - Free guacamole green shape icons">
            <a:extLst>
              <a:ext uri="{FF2B5EF4-FFF2-40B4-BE49-F238E27FC236}">
                <a16:creationId xmlns:a16="http://schemas.microsoft.com/office/drawing/2014/main" id="{E82440A6-BC78-4C63-89ED-4F49BF3198D6}"/>
              </a:ext>
            </a:extLst>
          </p:cNvPr>
          <p:cNvPicPr>
            <a:picLocks noChangeAspect="1" noChangeArrowheads="1"/>
          </p:cNvPicPr>
          <p:nvPr/>
        </p:nvPicPr>
        <p:blipFill>
          <a:blip r:embed="rId9" cstate="print"/>
          <a:srcRect/>
          <a:stretch>
            <a:fillRect/>
          </a:stretch>
        </p:blipFill>
        <p:spPr bwMode="auto">
          <a:xfrm>
            <a:off x="7134550" y="4892793"/>
            <a:ext cx="144016" cy="144016"/>
          </a:xfrm>
          <a:prstGeom prst="ellipse">
            <a:avLst/>
          </a:prstGeom>
          <a:noFill/>
        </p:spPr>
      </p:pic>
      <p:pic>
        <p:nvPicPr>
          <p:cNvPr id="116" name="Picture 213" descr="Guacamole green circle outline icon - Free guacamole green shape icons">
            <a:extLst>
              <a:ext uri="{FF2B5EF4-FFF2-40B4-BE49-F238E27FC236}">
                <a16:creationId xmlns:a16="http://schemas.microsoft.com/office/drawing/2014/main" id="{2BACABD2-3068-4165-BCF7-CFDBDC85321D}"/>
              </a:ext>
            </a:extLst>
          </p:cNvPr>
          <p:cNvPicPr>
            <a:picLocks noChangeAspect="1" noChangeArrowheads="1"/>
          </p:cNvPicPr>
          <p:nvPr/>
        </p:nvPicPr>
        <p:blipFill>
          <a:blip r:embed="rId9" cstate="print"/>
          <a:srcRect/>
          <a:stretch>
            <a:fillRect/>
          </a:stretch>
        </p:blipFill>
        <p:spPr bwMode="auto">
          <a:xfrm>
            <a:off x="8111363" y="4875154"/>
            <a:ext cx="144016" cy="144016"/>
          </a:xfrm>
          <a:prstGeom prst="ellipse">
            <a:avLst/>
          </a:prstGeom>
          <a:noFill/>
        </p:spPr>
      </p:pic>
      <p:pic>
        <p:nvPicPr>
          <p:cNvPr id="117" name="Picture 213" descr="Guacamole green circle outline icon - Free guacamole green shape icons">
            <a:extLst>
              <a:ext uri="{FF2B5EF4-FFF2-40B4-BE49-F238E27FC236}">
                <a16:creationId xmlns:a16="http://schemas.microsoft.com/office/drawing/2014/main" id="{4DBF9B15-8826-401B-93DF-A0E1C3730C26}"/>
              </a:ext>
            </a:extLst>
          </p:cNvPr>
          <p:cNvPicPr>
            <a:picLocks noChangeAspect="1" noChangeArrowheads="1"/>
          </p:cNvPicPr>
          <p:nvPr/>
        </p:nvPicPr>
        <p:blipFill>
          <a:blip r:embed="rId9" cstate="print"/>
          <a:srcRect/>
          <a:stretch>
            <a:fillRect/>
          </a:stretch>
        </p:blipFill>
        <p:spPr bwMode="auto">
          <a:xfrm>
            <a:off x="8111363" y="5355728"/>
            <a:ext cx="144016" cy="144016"/>
          </a:xfrm>
          <a:prstGeom prst="ellipse">
            <a:avLst/>
          </a:prstGeom>
          <a:noFill/>
        </p:spPr>
      </p:pic>
      <p:pic>
        <p:nvPicPr>
          <p:cNvPr id="118" name="Picture 213" descr="Guacamole green circle outline icon - Free guacamole green shape icons">
            <a:extLst>
              <a:ext uri="{FF2B5EF4-FFF2-40B4-BE49-F238E27FC236}">
                <a16:creationId xmlns:a16="http://schemas.microsoft.com/office/drawing/2014/main" id="{2A857032-CC2E-4D0A-9267-AD60147E8426}"/>
              </a:ext>
            </a:extLst>
          </p:cNvPr>
          <p:cNvPicPr>
            <a:picLocks noChangeAspect="1" noChangeArrowheads="1"/>
          </p:cNvPicPr>
          <p:nvPr/>
        </p:nvPicPr>
        <p:blipFill>
          <a:blip r:embed="rId9" cstate="print"/>
          <a:srcRect/>
          <a:stretch>
            <a:fillRect/>
          </a:stretch>
        </p:blipFill>
        <p:spPr bwMode="auto">
          <a:xfrm>
            <a:off x="4345425" y="2773176"/>
            <a:ext cx="144016" cy="144016"/>
          </a:xfrm>
          <a:prstGeom prst="ellipse">
            <a:avLst/>
          </a:prstGeom>
          <a:noFill/>
        </p:spPr>
      </p:pic>
      <p:pic>
        <p:nvPicPr>
          <p:cNvPr id="119" name="Picture 213" descr="Guacamole green circle outline icon - Free guacamole green shape icons">
            <a:extLst>
              <a:ext uri="{FF2B5EF4-FFF2-40B4-BE49-F238E27FC236}">
                <a16:creationId xmlns:a16="http://schemas.microsoft.com/office/drawing/2014/main" id="{EFF19D33-A1E8-481A-8733-E37CA28FD1A6}"/>
              </a:ext>
            </a:extLst>
          </p:cNvPr>
          <p:cNvPicPr>
            <a:picLocks noChangeAspect="1" noChangeArrowheads="1"/>
          </p:cNvPicPr>
          <p:nvPr/>
        </p:nvPicPr>
        <p:blipFill>
          <a:blip r:embed="rId9" cstate="print"/>
          <a:srcRect/>
          <a:stretch>
            <a:fillRect/>
          </a:stretch>
        </p:blipFill>
        <p:spPr bwMode="auto">
          <a:xfrm>
            <a:off x="4343006" y="3935221"/>
            <a:ext cx="144016" cy="144016"/>
          </a:xfrm>
          <a:prstGeom prst="ellipse">
            <a:avLst/>
          </a:prstGeom>
          <a:noFill/>
        </p:spPr>
      </p:pic>
      <p:pic>
        <p:nvPicPr>
          <p:cNvPr id="120" name="Picture 213" descr="Guacamole green circle outline icon - Free guacamole green shape icons">
            <a:extLst>
              <a:ext uri="{FF2B5EF4-FFF2-40B4-BE49-F238E27FC236}">
                <a16:creationId xmlns:a16="http://schemas.microsoft.com/office/drawing/2014/main" id="{7539ACBB-6163-468D-827D-ADBBCEE1D164}"/>
              </a:ext>
            </a:extLst>
          </p:cNvPr>
          <p:cNvPicPr>
            <a:picLocks noChangeAspect="1" noChangeArrowheads="1"/>
          </p:cNvPicPr>
          <p:nvPr/>
        </p:nvPicPr>
        <p:blipFill>
          <a:blip r:embed="rId9" cstate="print"/>
          <a:srcRect/>
          <a:stretch>
            <a:fillRect/>
          </a:stretch>
        </p:blipFill>
        <p:spPr bwMode="auto">
          <a:xfrm>
            <a:off x="4343006" y="4173216"/>
            <a:ext cx="144016" cy="144016"/>
          </a:xfrm>
          <a:prstGeom prst="ellipse">
            <a:avLst/>
          </a:prstGeom>
          <a:noFill/>
        </p:spPr>
      </p:pic>
      <p:pic>
        <p:nvPicPr>
          <p:cNvPr id="121" name="Picture 120" descr="Guacamole green circle outline icon - Free guacamole green shape icons">
            <a:extLst>
              <a:ext uri="{FF2B5EF4-FFF2-40B4-BE49-F238E27FC236}">
                <a16:creationId xmlns:a16="http://schemas.microsoft.com/office/drawing/2014/main" id="{53102D79-8661-447E-A12C-E9C96AFC04F0}"/>
              </a:ext>
            </a:extLst>
          </p:cNvPr>
          <p:cNvPicPr>
            <a:picLocks noChangeAspect="1" noChangeArrowheads="1"/>
          </p:cNvPicPr>
          <p:nvPr/>
        </p:nvPicPr>
        <p:blipFill>
          <a:blip r:embed="rId9" cstate="print"/>
          <a:srcRect/>
          <a:stretch>
            <a:fillRect/>
          </a:stretch>
        </p:blipFill>
        <p:spPr bwMode="auto">
          <a:xfrm>
            <a:off x="4346296" y="4394831"/>
            <a:ext cx="144016" cy="144016"/>
          </a:xfrm>
          <a:prstGeom prst="ellipse">
            <a:avLst/>
          </a:prstGeom>
          <a:noFill/>
        </p:spPr>
      </p:pic>
      <p:pic>
        <p:nvPicPr>
          <p:cNvPr id="122" name="Picture 213" descr="Guacamole green circle outline icon - Free guacamole green shape icons">
            <a:extLst>
              <a:ext uri="{FF2B5EF4-FFF2-40B4-BE49-F238E27FC236}">
                <a16:creationId xmlns:a16="http://schemas.microsoft.com/office/drawing/2014/main" id="{D19A18CF-917B-4281-92BC-535C435582D3}"/>
              </a:ext>
            </a:extLst>
          </p:cNvPr>
          <p:cNvPicPr>
            <a:picLocks noChangeAspect="1" noChangeArrowheads="1"/>
          </p:cNvPicPr>
          <p:nvPr/>
        </p:nvPicPr>
        <p:blipFill>
          <a:blip r:embed="rId9" cstate="print"/>
          <a:srcRect/>
          <a:stretch>
            <a:fillRect/>
          </a:stretch>
        </p:blipFill>
        <p:spPr bwMode="auto">
          <a:xfrm>
            <a:off x="4346076" y="4648970"/>
            <a:ext cx="144016" cy="144016"/>
          </a:xfrm>
          <a:prstGeom prst="ellipse">
            <a:avLst/>
          </a:prstGeom>
          <a:noFill/>
        </p:spPr>
      </p:pic>
      <p:pic>
        <p:nvPicPr>
          <p:cNvPr id="123" name="Picture 213" descr="Guacamole green circle outline icon - Free guacamole green shape icons">
            <a:extLst>
              <a:ext uri="{FF2B5EF4-FFF2-40B4-BE49-F238E27FC236}">
                <a16:creationId xmlns:a16="http://schemas.microsoft.com/office/drawing/2014/main" id="{16BFC9F0-E6CA-4F7C-8C2C-E1F983D4BF07}"/>
              </a:ext>
            </a:extLst>
          </p:cNvPr>
          <p:cNvPicPr>
            <a:picLocks noChangeAspect="1" noChangeArrowheads="1"/>
          </p:cNvPicPr>
          <p:nvPr/>
        </p:nvPicPr>
        <p:blipFill>
          <a:blip r:embed="rId9" cstate="print"/>
          <a:srcRect/>
          <a:stretch>
            <a:fillRect/>
          </a:stretch>
        </p:blipFill>
        <p:spPr bwMode="auto">
          <a:xfrm>
            <a:off x="5293499" y="3717968"/>
            <a:ext cx="144016" cy="144016"/>
          </a:xfrm>
          <a:prstGeom prst="ellipse">
            <a:avLst/>
          </a:prstGeom>
          <a:noFill/>
        </p:spPr>
      </p:pic>
      <p:pic>
        <p:nvPicPr>
          <p:cNvPr id="124" name="Picture 213" descr="Guacamole green circle outline icon - Free guacamole green shape icons">
            <a:extLst>
              <a:ext uri="{FF2B5EF4-FFF2-40B4-BE49-F238E27FC236}">
                <a16:creationId xmlns:a16="http://schemas.microsoft.com/office/drawing/2014/main" id="{3D0FC784-D81A-4670-9B80-4A46AA607478}"/>
              </a:ext>
            </a:extLst>
          </p:cNvPr>
          <p:cNvPicPr>
            <a:picLocks noChangeAspect="1" noChangeArrowheads="1"/>
          </p:cNvPicPr>
          <p:nvPr/>
        </p:nvPicPr>
        <p:blipFill>
          <a:blip r:embed="rId9" cstate="print"/>
          <a:srcRect/>
          <a:stretch>
            <a:fillRect/>
          </a:stretch>
        </p:blipFill>
        <p:spPr bwMode="auto">
          <a:xfrm>
            <a:off x="5293183" y="3254149"/>
            <a:ext cx="144016" cy="144016"/>
          </a:xfrm>
          <a:prstGeom prst="ellipse">
            <a:avLst/>
          </a:prstGeom>
          <a:noFill/>
        </p:spPr>
      </p:pic>
      <p:pic>
        <p:nvPicPr>
          <p:cNvPr id="125" name="Picture 213" descr="Guacamole green circle outline icon - Free guacamole green shape icons">
            <a:extLst>
              <a:ext uri="{FF2B5EF4-FFF2-40B4-BE49-F238E27FC236}">
                <a16:creationId xmlns:a16="http://schemas.microsoft.com/office/drawing/2014/main" id="{2BEA68ED-1F81-4B9C-8B1C-7048E4DC959E}"/>
              </a:ext>
            </a:extLst>
          </p:cNvPr>
          <p:cNvPicPr>
            <a:picLocks noChangeAspect="1" noChangeArrowheads="1"/>
          </p:cNvPicPr>
          <p:nvPr/>
        </p:nvPicPr>
        <p:blipFill>
          <a:blip r:embed="rId9" cstate="print"/>
          <a:srcRect/>
          <a:stretch>
            <a:fillRect/>
          </a:stretch>
        </p:blipFill>
        <p:spPr bwMode="auto">
          <a:xfrm>
            <a:off x="5293183" y="3949579"/>
            <a:ext cx="144016" cy="144016"/>
          </a:xfrm>
          <a:prstGeom prst="ellipse">
            <a:avLst/>
          </a:prstGeom>
          <a:noFill/>
        </p:spPr>
      </p:pic>
      <p:pic>
        <p:nvPicPr>
          <p:cNvPr id="126" name="Picture 213" descr="Guacamole green circle outline icon - Free guacamole green shape icons">
            <a:extLst>
              <a:ext uri="{FF2B5EF4-FFF2-40B4-BE49-F238E27FC236}">
                <a16:creationId xmlns:a16="http://schemas.microsoft.com/office/drawing/2014/main" id="{F4A76AF4-9A8B-4340-BE5E-001EF482CC81}"/>
              </a:ext>
            </a:extLst>
          </p:cNvPr>
          <p:cNvPicPr>
            <a:picLocks noChangeAspect="1" noChangeArrowheads="1"/>
          </p:cNvPicPr>
          <p:nvPr/>
        </p:nvPicPr>
        <p:blipFill>
          <a:blip r:embed="rId9" cstate="print"/>
          <a:srcRect/>
          <a:stretch>
            <a:fillRect/>
          </a:stretch>
        </p:blipFill>
        <p:spPr bwMode="auto">
          <a:xfrm>
            <a:off x="5288294" y="4181190"/>
            <a:ext cx="144016" cy="144016"/>
          </a:xfrm>
          <a:prstGeom prst="ellipse">
            <a:avLst/>
          </a:prstGeom>
          <a:noFill/>
        </p:spPr>
      </p:pic>
      <p:pic>
        <p:nvPicPr>
          <p:cNvPr id="127" name="Picture 213" descr="Guacamole green circle outline icon - Free guacamole green shape icons">
            <a:extLst>
              <a:ext uri="{FF2B5EF4-FFF2-40B4-BE49-F238E27FC236}">
                <a16:creationId xmlns:a16="http://schemas.microsoft.com/office/drawing/2014/main" id="{07B86C3B-DCA7-4B99-BD3B-1A26396760AA}"/>
              </a:ext>
            </a:extLst>
          </p:cNvPr>
          <p:cNvPicPr>
            <a:picLocks noChangeAspect="1" noChangeArrowheads="1"/>
          </p:cNvPicPr>
          <p:nvPr/>
        </p:nvPicPr>
        <p:blipFill>
          <a:blip r:embed="rId9" cstate="print"/>
          <a:srcRect/>
          <a:stretch>
            <a:fillRect/>
          </a:stretch>
        </p:blipFill>
        <p:spPr bwMode="auto">
          <a:xfrm>
            <a:off x="5288294" y="4418424"/>
            <a:ext cx="144016" cy="144016"/>
          </a:xfrm>
          <a:prstGeom prst="ellipse">
            <a:avLst/>
          </a:prstGeom>
          <a:noFill/>
        </p:spPr>
      </p:pic>
      <p:pic>
        <p:nvPicPr>
          <p:cNvPr id="128" name="Picture 213" descr="Guacamole green circle outline icon - Free guacamole green shape icons">
            <a:extLst>
              <a:ext uri="{FF2B5EF4-FFF2-40B4-BE49-F238E27FC236}">
                <a16:creationId xmlns:a16="http://schemas.microsoft.com/office/drawing/2014/main" id="{E2997C76-738A-4D5A-AB15-1B60D94EF890}"/>
              </a:ext>
            </a:extLst>
          </p:cNvPr>
          <p:cNvPicPr>
            <a:picLocks noChangeAspect="1" noChangeArrowheads="1"/>
          </p:cNvPicPr>
          <p:nvPr/>
        </p:nvPicPr>
        <p:blipFill>
          <a:blip r:embed="rId9" cstate="print"/>
          <a:srcRect/>
          <a:stretch>
            <a:fillRect/>
          </a:stretch>
        </p:blipFill>
        <p:spPr bwMode="auto">
          <a:xfrm>
            <a:off x="7158296" y="2549689"/>
            <a:ext cx="144016" cy="144016"/>
          </a:xfrm>
          <a:prstGeom prst="ellipse">
            <a:avLst/>
          </a:prstGeom>
          <a:noFill/>
        </p:spPr>
      </p:pic>
      <p:pic>
        <p:nvPicPr>
          <p:cNvPr id="129" name="Picture 213" descr="Guacamole green circle outline icon - Free guacamole green shape icons">
            <a:extLst>
              <a:ext uri="{FF2B5EF4-FFF2-40B4-BE49-F238E27FC236}">
                <a16:creationId xmlns:a16="http://schemas.microsoft.com/office/drawing/2014/main" id="{0EB941E7-B785-4D28-90DA-365A8F8A4E26}"/>
              </a:ext>
            </a:extLst>
          </p:cNvPr>
          <p:cNvPicPr>
            <a:picLocks noChangeAspect="1" noChangeArrowheads="1"/>
          </p:cNvPicPr>
          <p:nvPr/>
        </p:nvPicPr>
        <p:blipFill>
          <a:blip r:embed="rId9" cstate="print"/>
          <a:srcRect/>
          <a:stretch>
            <a:fillRect/>
          </a:stretch>
        </p:blipFill>
        <p:spPr bwMode="auto">
          <a:xfrm>
            <a:off x="9048218" y="2796364"/>
            <a:ext cx="144016" cy="144016"/>
          </a:xfrm>
          <a:prstGeom prst="ellipse">
            <a:avLst/>
          </a:prstGeom>
          <a:noFill/>
        </p:spPr>
      </p:pic>
      <p:pic>
        <p:nvPicPr>
          <p:cNvPr id="130" name="Picture 213" descr="Guacamole green circle outline icon - Free guacamole green shape icons">
            <a:extLst>
              <a:ext uri="{FF2B5EF4-FFF2-40B4-BE49-F238E27FC236}">
                <a16:creationId xmlns:a16="http://schemas.microsoft.com/office/drawing/2014/main" id="{3077A4DE-D2D1-41C5-8F38-A94C40D3CB6F}"/>
              </a:ext>
            </a:extLst>
          </p:cNvPr>
          <p:cNvPicPr>
            <a:picLocks noChangeAspect="1" noChangeArrowheads="1"/>
          </p:cNvPicPr>
          <p:nvPr/>
        </p:nvPicPr>
        <p:blipFill>
          <a:blip r:embed="rId9" cstate="print"/>
          <a:srcRect/>
          <a:stretch>
            <a:fillRect/>
          </a:stretch>
        </p:blipFill>
        <p:spPr bwMode="auto">
          <a:xfrm>
            <a:off x="8111363" y="5124592"/>
            <a:ext cx="144016" cy="144016"/>
          </a:xfrm>
          <a:prstGeom prst="ellipse">
            <a:avLst/>
          </a:prstGeom>
          <a:noFill/>
        </p:spPr>
      </p:pic>
      <p:pic>
        <p:nvPicPr>
          <p:cNvPr id="131" name="Picture 213" descr="Guacamole green circle outline icon - Free guacamole green shape icons">
            <a:extLst>
              <a:ext uri="{FF2B5EF4-FFF2-40B4-BE49-F238E27FC236}">
                <a16:creationId xmlns:a16="http://schemas.microsoft.com/office/drawing/2014/main" id="{C929E48C-6364-49A4-B7E1-B75D4AD174CC}"/>
              </a:ext>
            </a:extLst>
          </p:cNvPr>
          <p:cNvPicPr>
            <a:picLocks noChangeAspect="1" noChangeArrowheads="1"/>
          </p:cNvPicPr>
          <p:nvPr/>
        </p:nvPicPr>
        <p:blipFill>
          <a:blip r:embed="rId9" cstate="print"/>
          <a:srcRect/>
          <a:stretch>
            <a:fillRect/>
          </a:stretch>
        </p:blipFill>
        <p:spPr bwMode="auto">
          <a:xfrm>
            <a:off x="8111363" y="5835560"/>
            <a:ext cx="144016" cy="144016"/>
          </a:xfrm>
          <a:prstGeom prst="ellipse">
            <a:avLst/>
          </a:prstGeom>
          <a:noFill/>
        </p:spPr>
      </p:pic>
      <p:pic>
        <p:nvPicPr>
          <p:cNvPr id="132" name="Picture 213" descr="Guacamole green circle outline icon - Free guacamole green shape icons">
            <a:extLst>
              <a:ext uri="{FF2B5EF4-FFF2-40B4-BE49-F238E27FC236}">
                <a16:creationId xmlns:a16="http://schemas.microsoft.com/office/drawing/2014/main" id="{D90FB85E-6E76-454B-B98C-1D42DD7D150A}"/>
              </a:ext>
            </a:extLst>
          </p:cNvPr>
          <p:cNvPicPr>
            <a:picLocks noChangeAspect="1" noChangeArrowheads="1"/>
          </p:cNvPicPr>
          <p:nvPr/>
        </p:nvPicPr>
        <p:blipFill>
          <a:blip r:embed="rId9" cstate="print"/>
          <a:srcRect/>
          <a:stretch>
            <a:fillRect/>
          </a:stretch>
        </p:blipFill>
        <p:spPr bwMode="auto">
          <a:xfrm>
            <a:off x="6229745" y="4864631"/>
            <a:ext cx="144016" cy="144016"/>
          </a:xfrm>
          <a:prstGeom prst="ellipse">
            <a:avLst/>
          </a:prstGeom>
          <a:noFill/>
        </p:spPr>
      </p:pic>
      <p:pic>
        <p:nvPicPr>
          <p:cNvPr id="133" name="Picture 213" descr="Guacamole green circle outline icon - Free guacamole green shape icons">
            <a:extLst>
              <a:ext uri="{FF2B5EF4-FFF2-40B4-BE49-F238E27FC236}">
                <a16:creationId xmlns:a16="http://schemas.microsoft.com/office/drawing/2014/main" id="{FA05CD3E-BD2C-4725-B082-2D359AF3CB41}"/>
              </a:ext>
            </a:extLst>
          </p:cNvPr>
          <p:cNvPicPr>
            <a:picLocks noChangeAspect="1" noChangeArrowheads="1"/>
          </p:cNvPicPr>
          <p:nvPr/>
        </p:nvPicPr>
        <p:blipFill>
          <a:blip r:embed="rId9" cstate="print"/>
          <a:srcRect/>
          <a:stretch>
            <a:fillRect/>
          </a:stretch>
        </p:blipFill>
        <p:spPr bwMode="auto">
          <a:xfrm>
            <a:off x="7152402" y="2787993"/>
            <a:ext cx="144016" cy="144016"/>
          </a:xfrm>
          <a:prstGeom prst="ellipse">
            <a:avLst/>
          </a:prstGeom>
          <a:noFill/>
        </p:spPr>
      </p:pic>
      <p:pic>
        <p:nvPicPr>
          <p:cNvPr id="134" name="Picture 213" descr="Guacamole green circle outline icon - Free guacamole green shape icons">
            <a:extLst>
              <a:ext uri="{FF2B5EF4-FFF2-40B4-BE49-F238E27FC236}">
                <a16:creationId xmlns:a16="http://schemas.microsoft.com/office/drawing/2014/main" id="{FD432C8B-88C7-4909-94D1-6B53C5131CC9}"/>
              </a:ext>
            </a:extLst>
          </p:cNvPr>
          <p:cNvPicPr>
            <a:picLocks noChangeAspect="1" noChangeArrowheads="1"/>
          </p:cNvPicPr>
          <p:nvPr/>
        </p:nvPicPr>
        <p:blipFill>
          <a:blip r:embed="rId9" cstate="print"/>
          <a:srcRect/>
          <a:stretch>
            <a:fillRect/>
          </a:stretch>
        </p:blipFill>
        <p:spPr bwMode="auto">
          <a:xfrm>
            <a:off x="7153212" y="3025094"/>
            <a:ext cx="144016" cy="144016"/>
          </a:xfrm>
          <a:prstGeom prst="ellipse">
            <a:avLst/>
          </a:prstGeom>
          <a:noFill/>
        </p:spPr>
      </p:pic>
      <p:pic>
        <p:nvPicPr>
          <p:cNvPr id="135" name="Picture 213" descr="Guacamole green circle outline icon - Free guacamole green shape icons">
            <a:extLst>
              <a:ext uri="{FF2B5EF4-FFF2-40B4-BE49-F238E27FC236}">
                <a16:creationId xmlns:a16="http://schemas.microsoft.com/office/drawing/2014/main" id="{2215B98F-BA5D-441C-9651-683BD69D92DC}"/>
              </a:ext>
            </a:extLst>
          </p:cNvPr>
          <p:cNvPicPr>
            <a:picLocks noChangeAspect="1" noChangeArrowheads="1"/>
          </p:cNvPicPr>
          <p:nvPr/>
        </p:nvPicPr>
        <p:blipFill>
          <a:blip r:embed="rId9" cstate="print"/>
          <a:srcRect/>
          <a:stretch>
            <a:fillRect/>
          </a:stretch>
        </p:blipFill>
        <p:spPr bwMode="auto">
          <a:xfrm>
            <a:off x="7148322" y="3253475"/>
            <a:ext cx="144016" cy="144016"/>
          </a:xfrm>
          <a:prstGeom prst="ellipse">
            <a:avLst/>
          </a:prstGeom>
          <a:noFill/>
        </p:spPr>
      </p:pic>
      <p:pic>
        <p:nvPicPr>
          <p:cNvPr id="136" name="Picture 213" descr="Guacamole green circle outline icon - Free guacamole green shape icons">
            <a:extLst>
              <a:ext uri="{FF2B5EF4-FFF2-40B4-BE49-F238E27FC236}">
                <a16:creationId xmlns:a16="http://schemas.microsoft.com/office/drawing/2014/main" id="{33C9DEC8-BC6B-417F-A610-E021C1BB3267}"/>
              </a:ext>
            </a:extLst>
          </p:cNvPr>
          <p:cNvPicPr>
            <a:picLocks noChangeAspect="1" noChangeArrowheads="1"/>
          </p:cNvPicPr>
          <p:nvPr/>
        </p:nvPicPr>
        <p:blipFill>
          <a:blip r:embed="rId9" cstate="print"/>
          <a:srcRect/>
          <a:stretch>
            <a:fillRect/>
          </a:stretch>
        </p:blipFill>
        <p:spPr bwMode="auto">
          <a:xfrm>
            <a:off x="7144467" y="3486559"/>
            <a:ext cx="144016" cy="144016"/>
          </a:xfrm>
          <a:prstGeom prst="ellipse">
            <a:avLst/>
          </a:prstGeom>
          <a:noFill/>
        </p:spPr>
      </p:pic>
      <p:pic>
        <p:nvPicPr>
          <p:cNvPr id="137" name="Picture 213" descr="Guacamole green circle outline icon - Free guacamole green shape icons">
            <a:extLst>
              <a:ext uri="{FF2B5EF4-FFF2-40B4-BE49-F238E27FC236}">
                <a16:creationId xmlns:a16="http://schemas.microsoft.com/office/drawing/2014/main" id="{0952C095-A24E-409A-8744-349D5A5CA1A4}"/>
              </a:ext>
            </a:extLst>
          </p:cNvPr>
          <p:cNvPicPr>
            <a:picLocks noChangeAspect="1" noChangeArrowheads="1"/>
          </p:cNvPicPr>
          <p:nvPr/>
        </p:nvPicPr>
        <p:blipFill>
          <a:blip r:embed="rId9" cstate="print"/>
          <a:srcRect/>
          <a:stretch>
            <a:fillRect/>
          </a:stretch>
        </p:blipFill>
        <p:spPr bwMode="auto">
          <a:xfrm>
            <a:off x="7143746" y="3721241"/>
            <a:ext cx="144016" cy="144016"/>
          </a:xfrm>
          <a:prstGeom prst="ellipse">
            <a:avLst/>
          </a:prstGeom>
          <a:noFill/>
        </p:spPr>
      </p:pic>
      <p:pic>
        <p:nvPicPr>
          <p:cNvPr id="138" name="Picture 213" descr="Guacamole green circle outline icon - Free guacamole green shape icons">
            <a:extLst>
              <a:ext uri="{FF2B5EF4-FFF2-40B4-BE49-F238E27FC236}">
                <a16:creationId xmlns:a16="http://schemas.microsoft.com/office/drawing/2014/main" id="{2F3065F4-E801-43F0-BC27-E8C2B7F95E42}"/>
              </a:ext>
            </a:extLst>
          </p:cNvPr>
          <p:cNvPicPr>
            <a:picLocks noChangeAspect="1" noChangeArrowheads="1"/>
          </p:cNvPicPr>
          <p:nvPr/>
        </p:nvPicPr>
        <p:blipFill>
          <a:blip r:embed="rId9" cstate="print"/>
          <a:srcRect/>
          <a:stretch>
            <a:fillRect/>
          </a:stretch>
        </p:blipFill>
        <p:spPr bwMode="auto">
          <a:xfrm>
            <a:off x="5300544" y="3015694"/>
            <a:ext cx="144016" cy="144016"/>
          </a:xfrm>
          <a:prstGeom prst="ellipse">
            <a:avLst/>
          </a:prstGeom>
          <a:noFill/>
        </p:spPr>
      </p:pic>
      <p:pic>
        <p:nvPicPr>
          <p:cNvPr id="139" name="Picture 213" descr="Guacamole green circle outline icon - Free guacamole green shape icons">
            <a:extLst>
              <a:ext uri="{FF2B5EF4-FFF2-40B4-BE49-F238E27FC236}">
                <a16:creationId xmlns:a16="http://schemas.microsoft.com/office/drawing/2014/main" id="{A179D093-396C-44FF-9B70-B97DA882435D}"/>
              </a:ext>
            </a:extLst>
          </p:cNvPr>
          <p:cNvPicPr>
            <a:picLocks noChangeAspect="1" noChangeArrowheads="1"/>
          </p:cNvPicPr>
          <p:nvPr/>
        </p:nvPicPr>
        <p:blipFill>
          <a:blip r:embed="rId9" cstate="print"/>
          <a:srcRect/>
          <a:stretch>
            <a:fillRect/>
          </a:stretch>
        </p:blipFill>
        <p:spPr bwMode="auto">
          <a:xfrm>
            <a:off x="6233393" y="5110205"/>
            <a:ext cx="144016" cy="144016"/>
          </a:xfrm>
          <a:prstGeom prst="ellipse">
            <a:avLst/>
          </a:prstGeom>
          <a:noFill/>
        </p:spPr>
      </p:pic>
      <p:pic>
        <p:nvPicPr>
          <p:cNvPr id="140" name="Picture 213" descr="Guacamole green circle outline icon - Free guacamole green shape icons">
            <a:extLst>
              <a:ext uri="{FF2B5EF4-FFF2-40B4-BE49-F238E27FC236}">
                <a16:creationId xmlns:a16="http://schemas.microsoft.com/office/drawing/2014/main" id="{5EFF7959-6B67-4053-8D72-39EC9DA52527}"/>
              </a:ext>
            </a:extLst>
          </p:cNvPr>
          <p:cNvPicPr>
            <a:picLocks noChangeAspect="1" noChangeArrowheads="1"/>
          </p:cNvPicPr>
          <p:nvPr/>
        </p:nvPicPr>
        <p:blipFill>
          <a:blip r:embed="rId9" cstate="print"/>
          <a:srcRect/>
          <a:stretch>
            <a:fillRect/>
          </a:stretch>
        </p:blipFill>
        <p:spPr bwMode="auto">
          <a:xfrm>
            <a:off x="7143746" y="3937391"/>
            <a:ext cx="144016" cy="144016"/>
          </a:xfrm>
          <a:prstGeom prst="ellipse">
            <a:avLst/>
          </a:prstGeom>
          <a:noFill/>
        </p:spPr>
      </p:pic>
      <p:pic>
        <p:nvPicPr>
          <p:cNvPr id="141" name="Picture 213" descr="Guacamole green circle outline icon - Free guacamole green shape icons">
            <a:extLst>
              <a:ext uri="{FF2B5EF4-FFF2-40B4-BE49-F238E27FC236}">
                <a16:creationId xmlns:a16="http://schemas.microsoft.com/office/drawing/2014/main" id="{29095CBF-14D7-4779-914F-DBD165A6CAC4}"/>
              </a:ext>
            </a:extLst>
          </p:cNvPr>
          <p:cNvPicPr>
            <a:picLocks noChangeAspect="1" noChangeArrowheads="1"/>
          </p:cNvPicPr>
          <p:nvPr/>
        </p:nvPicPr>
        <p:blipFill>
          <a:blip r:embed="rId9" cstate="print"/>
          <a:srcRect/>
          <a:stretch>
            <a:fillRect/>
          </a:stretch>
        </p:blipFill>
        <p:spPr bwMode="auto">
          <a:xfrm>
            <a:off x="9063560" y="5126410"/>
            <a:ext cx="144016" cy="144016"/>
          </a:xfrm>
          <a:prstGeom prst="ellipse">
            <a:avLst/>
          </a:prstGeom>
          <a:noFill/>
        </p:spPr>
      </p:pic>
      <p:pic>
        <p:nvPicPr>
          <p:cNvPr id="142" name="Picture 213" descr="Guacamole green circle outline icon - Free guacamole green shape icons">
            <a:extLst>
              <a:ext uri="{FF2B5EF4-FFF2-40B4-BE49-F238E27FC236}">
                <a16:creationId xmlns:a16="http://schemas.microsoft.com/office/drawing/2014/main" id="{D2CD3517-15F5-40FF-9AE1-77F030CA74C5}"/>
              </a:ext>
            </a:extLst>
          </p:cNvPr>
          <p:cNvPicPr>
            <a:picLocks noChangeAspect="1" noChangeArrowheads="1"/>
          </p:cNvPicPr>
          <p:nvPr/>
        </p:nvPicPr>
        <p:blipFill>
          <a:blip r:embed="rId9" cstate="print"/>
          <a:srcRect/>
          <a:stretch>
            <a:fillRect/>
          </a:stretch>
        </p:blipFill>
        <p:spPr bwMode="auto">
          <a:xfrm>
            <a:off x="9059671" y="5381906"/>
            <a:ext cx="144016" cy="144016"/>
          </a:xfrm>
          <a:prstGeom prst="ellipse">
            <a:avLst/>
          </a:prstGeom>
          <a:noFill/>
        </p:spPr>
      </p:pic>
      <p:pic>
        <p:nvPicPr>
          <p:cNvPr id="143" name="Picture 213" descr="Guacamole green circle outline icon - Free guacamole green shape icons">
            <a:extLst>
              <a:ext uri="{FF2B5EF4-FFF2-40B4-BE49-F238E27FC236}">
                <a16:creationId xmlns:a16="http://schemas.microsoft.com/office/drawing/2014/main" id="{1816E127-BBD3-4BCF-91AF-D0BB5519E416}"/>
              </a:ext>
            </a:extLst>
          </p:cNvPr>
          <p:cNvPicPr>
            <a:picLocks noChangeAspect="1" noChangeArrowheads="1"/>
          </p:cNvPicPr>
          <p:nvPr/>
        </p:nvPicPr>
        <p:blipFill>
          <a:blip r:embed="rId9" cstate="print"/>
          <a:srcRect/>
          <a:stretch>
            <a:fillRect/>
          </a:stretch>
        </p:blipFill>
        <p:spPr bwMode="auto">
          <a:xfrm>
            <a:off x="4345191" y="3486357"/>
            <a:ext cx="144016" cy="144016"/>
          </a:xfrm>
          <a:prstGeom prst="ellipse">
            <a:avLst/>
          </a:prstGeom>
          <a:noFill/>
        </p:spPr>
      </p:pic>
      <p:pic>
        <p:nvPicPr>
          <p:cNvPr id="144" name="Picture 213" descr="Guacamole green circle outline icon - Free guacamole green shape icons">
            <a:extLst>
              <a:ext uri="{FF2B5EF4-FFF2-40B4-BE49-F238E27FC236}">
                <a16:creationId xmlns:a16="http://schemas.microsoft.com/office/drawing/2014/main" id="{250C85A5-09E1-45C4-A130-A30B7DA0DB39}"/>
              </a:ext>
            </a:extLst>
          </p:cNvPr>
          <p:cNvPicPr>
            <a:picLocks noChangeAspect="1" noChangeArrowheads="1"/>
          </p:cNvPicPr>
          <p:nvPr/>
        </p:nvPicPr>
        <p:blipFill>
          <a:blip r:embed="rId9" cstate="print"/>
          <a:srcRect/>
          <a:stretch>
            <a:fillRect/>
          </a:stretch>
        </p:blipFill>
        <p:spPr bwMode="auto">
          <a:xfrm>
            <a:off x="8091877" y="1845165"/>
            <a:ext cx="144016" cy="144016"/>
          </a:xfrm>
          <a:prstGeom prst="ellipse">
            <a:avLst/>
          </a:prstGeom>
          <a:noFill/>
        </p:spPr>
      </p:pic>
      <p:pic>
        <p:nvPicPr>
          <p:cNvPr id="145" name="Picture 213" descr="Guacamole green circle outline icon - Free guacamole green shape icons">
            <a:extLst>
              <a:ext uri="{FF2B5EF4-FFF2-40B4-BE49-F238E27FC236}">
                <a16:creationId xmlns:a16="http://schemas.microsoft.com/office/drawing/2014/main" id="{D4EB0CFE-712B-415D-8BD6-FB1EE289FA08}"/>
              </a:ext>
            </a:extLst>
          </p:cNvPr>
          <p:cNvPicPr>
            <a:picLocks noChangeAspect="1" noChangeArrowheads="1"/>
          </p:cNvPicPr>
          <p:nvPr/>
        </p:nvPicPr>
        <p:blipFill>
          <a:blip r:embed="rId9" cstate="print"/>
          <a:srcRect/>
          <a:stretch>
            <a:fillRect/>
          </a:stretch>
        </p:blipFill>
        <p:spPr bwMode="auto">
          <a:xfrm>
            <a:off x="9046599" y="2069255"/>
            <a:ext cx="144016" cy="144016"/>
          </a:xfrm>
          <a:prstGeom prst="ellipse">
            <a:avLst/>
          </a:prstGeom>
          <a:noFill/>
        </p:spPr>
      </p:pic>
      <p:pic>
        <p:nvPicPr>
          <p:cNvPr id="146" name="Picture 213" descr="Guacamole green circle outline icon - Free guacamole green shape icons">
            <a:extLst>
              <a:ext uri="{FF2B5EF4-FFF2-40B4-BE49-F238E27FC236}">
                <a16:creationId xmlns:a16="http://schemas.microsoft.com/office/drawing/2014/main" id="{C7A526BC-BC16-4CF7-9496-99A3F70166A1}"/>
              </a:ext>
            </a:extLst>
          </p:cNvPr>
          <p:cNvPicPr>
            <a:picLocks noChangeAspect="1" noChangeArrowheads="1"/>
          </p:cNvPicPr>
          <p:nvPr/>
        </p:nvPicPr>
        <p:blipFill>
          <a:blip r:embed="rId9" cstate="print"/>
          <a:srcRect/>
          <a:stretch>
            <a:fillRect/>
          </a:stretch>
        </p:blipFill>
        <p:spPr bwMode="auto">
          <a:xfrm>
            <a:off x="9040185" y="1845165"/>
            <a:ext cx="144016" cy="144016"/>
          </a:xfrm>
          <a:prstGeom prst="ellipse">
            <a:avLst/>
          </a:prstGeom>
          <a:noFill/>
        </p:spPr>
      </p:pic>
      <p:pic>
        <p:nvPicPr>
          <p:cNvPr id="147" name="Picture 213" descr="Guacamole green circle outline icon - Free guacamole green shape icons">
            <a:extLst>
              <a:ext uri="{FF2B5EF4-FFF2-40B4-BE49-F238E27FC236}">
                <a16:creationId xmlns:a16="http://schemas.microsoft.com/office/drawing/2014/main" id="{E5D0ADFC-3D52-4F55-8C5B-102DD69660E6}"/>
              </a:ext>
            </a:extLst>
          </p:cNvPr>
          <p:cNvPicPr>
            <a:picLocks noChangeAspect="1" noChangeArrowheads="1"/>
          </p:cNvPicPr>
          <p:nvPr/>
        </p:nvPicPr>
        <p:blipFill>
          <a:blip r:embed="rId9" cstate="print"/>
          <a:srcRect/>
          <a:stretch>
            <a:fillRect/>
          </a:stretch>
        </p:blipFill>
        <p:spPr bwMode="auto">
          <a:xfrm>
            <a:off x="9060930" y="5816650"/>
            <a:ext cx="144016" cy="144016"/>
          </a:xfrm>
          <a:prstGeom prst="ellipse">
            <a:avLst/>
          </a:prstGeom>
          <a:noFill/>
        </p:spPr>
      </p:pic>
      <p:pic>
        <p:nvPicPr>
          <p:cNvPr id="148" name="Picture 213" descr="Guacamole green circle outline icon - Free guacamole green shape icons">
            <a:extLst>
              <a:ext uri="{FF2B5EF4-FFF2-40B4-BE49-F238E27FC236}">
                <a16:creationId xmlns:a16="http://schemas.microsoft.com/office/drawing/2014/main" id="{A7B8CE06-CC6D-4DFA-B9BF-81EE9431D49A}"/>
              </a:ext>
            </a:extLst>
          </p:cNvPr>
          <p:cNvPicPr>
            <a:picLocks noChangeAspect="1" noChangeArrowheads="1"/>
          </p:cNvPicPr>
          <p:nvPr/>
        </p:nvPicPr>
        <p:blipFill>
          <a:blip r:embed="rId9" cstate="print"/>
          <a:srcRect/>
          <a:stretch>
            <a:fillRect/>
          </a:stretch>
        </p:blipFill>
        <p:spPr bwMode="auto">
          <a:xfrm>
            <a:off x="4345191" y="3256836"/>
            <a:ext cx="144016" cy="144016"/>
          </a:xfrm>
          <a:prstGeom prst="ellipse">
            <a:avLst/>
          </a:prstGeom>
          <a:noFill/>
        </p:spPr>
      </p:pic>
      <p:pic>
        <p:nvPicPr>
          <p:cNvPr id="149" name="Picture 213" descr="Guacamole green circle outline icon - Free guacamole green shape icons">
            <a:extLst>
              <a:ext uri="{FF2B5EF4-FFF2-40B4-BE49-F238E27FC236}">
                <a16:creationId xmlns:a16="http://schemas.microsoft.com/office/drawing/2014/main" id="{A86D03C3-5DF8-4145-811D-68F6BD313F83}"/>
              </a:ext>
            </a:extLst>
          </p:cNvPr>
          <p:cNvPicPr>
            <a:picLocks noChangeAspect="1" noChangeArrowheads="1"/>
          </p:cNvPicPr>
          <p:nvPr/>
        </p:nvPicPr>
        <p:blipFill>
          <a:blip r:embed="rId9" cstate="print"/>
          <a:srcRect/>
          <a:stretch>
            <a:fillRect/>
          </a:stretch>
        </p:blipFill>
        <p:spPr bwMode="auto">
          <a:xfrm>
            <a:off x="4345425" y="3002697"/>
            <a:ext cx="144016" cy="144016"/>
          </a:xfrm>
          <a:prstGeom prst="ellipse">
            <a:avLst/>
          </a:prstGeom>
          <a:noFill/>
        </p:spPr>
      </p:pic>
      <p:pic>
        <p:nvPicPr>
          <p:cNvPr id="150" name="Picture 213" descr="Guacamole green circle outline icon - Free guacamole green shape icons">
            <a:extLst>
              <a:ext uri="{FF2B5EF4-FFF2-40B4-BE49-F238E27FC236}">
                <a16:creationId xmlns:a16="http://schemas.microsoft.com/office/drawing/2014/main" id="{BFAA5170-E8B5-4486-8953-8E012DADD015}"/>
              </a:ext>
            </a:extLst>
          </p:cNvPr>
          <p:cNvPicPr>
            <a:picLocks noChangeAspect="1" noChangeArrowheads="1"/>
          </p:cNvPicPr>
          <p:nvPr/>
        </p:nvPicPr>
        <p:blipFill>
          <a:blip r:embed="rId9" cstate="print"/>
          <a:srcRect/>
          <a:stretch>
            <a:fillRect/>
          </a:stretch>
        </p:blipFill>
        <p:spPr bwMode="auto">
          <a:xfrm>
            <a:off x="5302584" y="2093555"/>
            <a:ext cx="144016" cy="144016"/>
          </a:xfrm>
          <a:prstGeom prst="ellipse">
            <a:avLst/>
          </a:prstGeom>
          <a:noFill/>
        </p:spPr>
      </p:pic>
      <p:pic>
        <p:nvPicPr>
          <p:cNvPr id="151" name="Picture 213" descr="Guacamole green circle outline icon - Free guacamole green shape icons">
            <a:extLst>
              <a:ext uri="{FF2B5EF4-FFF2-40B4-BE49-F238E27FC236}">
                <a16:creationId xmlns:a16="http://schemas.microsoft.com/office/drawing/2014/main" id="{C6D54925-1727-4560-B051-8BA433E94691}"/>
              </a:ext>
            </a:extLst>
          </p:cNvPr>
          <p:cNvPicPr>
            <a:picLocks noChangeAspect="1" noChangeArrowheads="1"/>
          </p:cNvPicPr>
          <p:nvPr/>
        </p:nvPicPr>
        <p:blipFill>
          <a:blip r:embed="rId9" cstate="print"/>
          <a:srcRect/>
          <a:stretch>
            <a:fillRect/>
          </a:stretch>
        </p:blipFill>
        <p:spPr bwMode="auto">
          <a:xfrm>
            <a:off x="6239155" y="2075553"/>
            <a:ext cx="144016" cy="144016"/>
          </a:xfrm>
          <a:prstGeom prst="ellipse">
            <a:avLst/>
          </a:prstGeom>
          <a:noFill/>
        </p:spPr>
      </p:pic>
      <p:pic>
        <p:nvPicPr>
          <p:cNvPr id="152" name="Picture 213" descr="Guacamole green circle outline icon - Free guacamole green shape icons">
            <a:extLst>
              <a:ext uri="{FF2B5EF4-FFF2-40B4-BE49-F238E27FC236}">
                <a16:creationId xmlns:a16="http://schemas.microsoft.com/office/drawing/2014/main" id="{1BC196BD-9B76-4CCD-A8AB-270559F4BC89}"/>
              </a:ext>
            </a:extLst>
          </p:cNvPr>
          <p:cNvPicPr>
            <a:picLocks noChangeAspect="1" noChangeArrowheads="1"/>
          </p:cNvPicPr>
          <p:nvPr/>
        </p:nvPicPr>
        <p:blipFill>
          <a:blip r:embed="rId9" cstate="print"/>
          <a:srcRect/>
          <a:stretch>
            <a:fillRect/>
          </a:stretch>
        </p:blipFill>
        <p:spPr bwMode="auto">
          <a:xfrm>
            <a:off x="9044260" y="2570211"/>
            <a:ext cx="144016" cy="144016"/>
          </a:xfrm>
          <a:prstGeom prst="ellipse">
            <a:avLst/>
          </a:prstGeom>
          <a:noFill/>
        </p:spPr>
      </p:pic>
      <p:pic>
        <p:nvPicPr>
          <p:cNvPr id="153" name="Picture 213" descr="Guacamole green circle outline icon - Free guacamole green shape icons">
            <a:extLst>
              <a:ext uri="{FF2B5EF4-FFF2-40B4-BE49-F238E27FC236}">
                <a16:creationId xmlns:a16="http://schemas.microsoft.com/office/drawing/2014/main" id="{1B6047E4-8EE0-471A-8BEE-31051F2C316B}"/>
              </a:ext>
            </a:extLst>
          </p:cNvPr>
          <p:cNvPicPr>
            <a:picLocks noChangeAspect="1" noChangeArrowheads="1"/>
          </p:cNvPicPr>
          <p:nvPr/>
        </p:nvPicPr>
        <p:blipFill>
          <a:blip r:embed="rId9" cstate="print"/>
          <a:srcRect/>
          <a:stretch>
            <a:fillRect/>
          </a:stretch>
        </p:blipFill>
        <p:spPr bwMode="auto">
          <a:xfrm>
            <a:off x="7162423" y="2307401"/>
            <a:ext cx="144016" cy="144016"/>
          </a:xfrm>
          <a:prstGeom prst="ellipse">
            <a:avLst/>
          </a:prstGeom>
          <a:noFill/>
        </p:spPr>
      </p:pic>
      <p:pic>
        <p:nvPicPr>
          <p:cNvPr id="154" name="Picture 213" descr="Guacamole green circle outline icon - Free guacamole green shape icons">
            <a:extLst>
              <a:ext uri="{FF2B5EF4-FFF2-40B4-BE49-F238E27FC236}">
                <a16:creationId xmlns:a16="http://schemas.microsoft.com/office/drawing/2014/main" id="{345B74D6-621E-479B-A1EB-CBEA7FE8C3A4}"/>
              </a:ext>
            </a:extLst>
          </p:cNvPr>
          <p:cNvPicPr>
            <a:picLocks noChangeAspect="1" noChangeArrowheads="1"/>
          </p:cNvPicPr>
          <p:nvPr/>
        </p:nvPicPr>
        <p:blipFill>
          <a:blip r:embed="rId9" cstate="print"/>
          <a:srcRect/>
          <a:stretch>
            <a:fillRect/>
          </a:stretch>
        </p:blipFill>
        <p:spPr bwMode="auto">
          <a:xfrm>
            <a:off x="8091877" y="1600285"/>
            <a:ext cx="144016" cy="144016"/>
          </a:xfrm>
          <a:prstGeom prst="ellipse">
            <a:avLst/>
          </a:prstGeom>
          <a:noFill/>
        </p:spPr>
      </p:pic>
      <p:pic>
        <p:nvPicPr>
          <p:cNvPr id="155" name="Picture 213" descr="Guacamole green circle outline icon - Free guacamole green shape icons">
            <a:extLst>
              <a:ext uri="{FF2B5EF4-FFF2-40B4-BE49-F238E27FC236}">
                <a16:creationId xmlns:a16="http://schemas.microsoft.com/office/drawing/2014/main" id="{85A72C21-126A-4149-AA58-F1F11D1B7BB5}"/>
              </a:ext>
            </a:extLst>
          </p:cNvPr>
          <p:cNvPicPr>
            <a:picLocks noChangeAspect="1" noChangeArrowheads="1"/>
          </p:cNvPicPr>
          <p:nvPr/>
        </p:nvPicPr>
        <p:blipFill>
          <a:blip r:embed="rId9" cstate="print"/>
          <a:srcRect/>
          <a:stretch>
            <a:fillRect/>
          </a:stretch>
        </p:blipFill>
        <p:spPr bwMode="auto">
          <a:xfrm>
            <a:off x="8091877" y="2072325"/>
            <a:ext cx="144016" cy="144016"/>
          </a:xfrm>
          <a:prstGeom prst="ellipse">
            <a:avLst/>
          </a:prstGeom>
          <a:noFill/>
        </p:spPr>
      </p:pic>
      <p:pic>
        <p:nvPicPr>
          <p:cNvPr id="156" name="Picture 213" descr="Guacamole green circle outline icon - Free guacamole green shape icons">
            <a:extLst>
              <a:ext uri="{FF2B5EF4-FFF2-40B4-BE49-F238E27FC236}">
                <a16:creationId xmlns:a16="http://schemas.microsoft.com/office/drawing/2014/main" id="{F3F5F58F-110B-435B-96AC-E74DDDEAC9AE}"/>
              </a:ext>
            </a:extLst>
          </p:cNvPr>
          <p:cNvPicPr>
            <a:picLocks noChangeAspect="1" noChangeArrowheads="1"/>
          </p:cNvPicPr>
          <p:nvPr/>
        </p:nvPicPr>
        <p:blipFill>
          <a:blip r:embed="rId9" cstate="print"/>
          <a:srcRect/>
          <a:stretch>
            <a:fillRect/>
          </a:stretch>
        </p:blipFill>
        <p:spPr bwMode="auto">
          <a:xfrm>
            <a:off x="7129559" y="5137296"/>
            <a:ext cx="144016" cy="144016"/>
          </a:xfrm>
          <a:prstGeom prst="ellipse">
            <a:avLst/>
          </a:prstGeom>
          <a:noFill/>
        </p:spPr>
      </p:pic>
      <p:pic>
        <p:nvPicPr>
          <p:cNvPr id="157" name="Picture 213" descr="Guacamole green circle outline icon - Free guacamole green shape icons">
            <a:extLst>
              <a:ext uri="{FF2B5EF4-FFF2-40B4-BE49-F238E27FC236}">
                <a16:creationId xmlns:a16="http://schemas.microsoft.com/office/drawing/2014/main" id="{9A6275FC-09C4-483A-B636-D638194DD455}"/>
              </a:ext>
            </a:extLst>
          </p:cNvPr>
          <p:cNvPicPr>
            <a:picLocks noChangeAspect="1" noChangeArrowheads="1"/>
          </p:cNvPicPr>
          <p:nvPr/>
        </p:nvPicPr>
        <p:blipFill>
          <a:blip r:embed="rId9" cstate="print"/>
          <a:srcRect/>
          <a:stretch>
            <a:fillRect/>
          </a:stretch>
        </p:blipFill>
        <p:spPr bwMode="auto">
          <a:xfrm>
            <a:off x="7129559" y="5378562"/>
            <a:ext cx="144016" cy="144016"/>
          </a:xfrm>
          <a:prstGeom prst="ellipse">
            <a:avLst/>
          </a:prstGeom>
          <a:noFill/>
        </p:spPr>
      </p:pic>
      <p:pic>
        <p:nvPicPr>
          <p:cNvPr id="158" name="Picture 213" descr="Guacamole green circle outline icon - Free guacamole green shape icons">
            <a:extLst>
              <a:ext uri="{FF2B5EF4-FFF2-40B4-BE49-F238E27FC236}">
                <a16:creationId xmlns:a16="http://schemas.microsoft.com/office/drawing/2014/main" id="{44E63CDF-0C86-4C41-80D1-5C7162FCC082}"/>
              </a:ext>
            </a:extLst>
          </p:cNvPr>
          <p:cNvPicPr>
            <a:picLocks noChangeAspect="1" noChangeArrowheads="1"/>
          </p:cNvPicPr>
          <p:nvPr/>
        </p:nvPicPr>
        <p:blipFill>
          <a:blip r:embed="rId9" cstate="print"/>
          <a:srcRect/>
          <a:stretch>
            <a:fillRect/>
          </a:stretch>
        </p:blipFill>
        <p:spPr bwMode="auto">
          <a:xfrm>
            <a:off x="7129559" y="5604513"/>
            <a:ext cx="144016" cy="144016"/>
          </a:xfrm>
          <a:prstGeom prst="ellipse">
            <a:avLst/>
          </a:prstGeom>
          <a:noFill/>
        </p:spPr>
      </p:pic>
      <p:pic>
        <p:nvPicPr>
          <p:cNvPr id="159" name="Picture 213" descr="Guacamole green circle outline icon - Free guacamole green shape icons">
            <a:extLst>
              <a:ext uri="{FF2B5EF4-FFF2-40B4-BE49-F238E27FC236}">
                <a16:creationId xmlns:a16="http://schemas.microsoft.com/office/drawing/2014/main" id="{7C73ECE8-49CD-4336-92A2-4E957736AAF9}"/>
              </a:ext>
            </a:extLst>
          </p:cNvPr>
          <p:cNvPicPr>
            <a:picLocks noChangeAspect="1" noChangeArrowheads="1"/>
          </p:cNvPicPr>
          <p:nvPr/>
        </p:nvPicPr>
        <p:blipFill>
          <a:blip r:embed="rId9" cstate="print"/>
          <a:srcRect/>
          <a:stretch>
            <a:fillRect/>
          </a:stretch>
        </p:blipFill>
        <p:spPr bwMode="auto">
          <a:xfrm>
            <a:off x="7137083" y="5828526"/>
            <a:ext cx="144016" cy="144016"/>
          </a:xfrm>
          <a:prstGeom prst="ellipse">
            <a:avLst/>
          </a:prstGeom>
          <a:noFill/>
        </p:spPr>
      </p:pic>
      <p:pic>
        <p:nvPicPr>
          <p:cNvPr id="160" name="Picture 213" descr="Guacamole green circle outline icon - Free guacamole green shape icons">
            <a:extLst>
              <a:ext uri="{FF2B5EF4-FFF2-40B4-BE49-F238E27FC236}">
                <a16:creationId xmlns:a16="http://schemas.microsoft.com/office/drawing/2014/main" id="{BA8DC4FF-BF01-4F2F-BD1C-7A5755905C07}"/>
              </a:ext>
            </a:extLst>
          </p:cNvPr>
          <p:cNvPicPr>
            <a:picLocks noChangeAspect="1" noChangeArrowheads="1"/>
          </p:cNvPicPr>
          <p:nvPr/>
        </p:nvPicPr>
        <p:blipFill>
          <a:blip r:embed="rId9" cstate="print"/>
          <a:srcRect/>
          <a:stretch>
            <a:fillRect/>
          </a:stretch>
        </p:blipFill>
        <p:spPr bwMode="auto">
          <a:xfrm>
            <a:off x="7143746" y="4644113"/>
            <a:ext cx="144016" cy="144016"/>
          </a:xfrm>
          <a:prstGeom prst="ellipse">
            <a:avLst/>
          </a:prstGeom>
          <a:noFill/>
        </p:spPr>
      </p:pic>
      <p:pic>
        <p:nvPicPr>
          <p:cNvPr id="161" name="Picture 213" descr="Guacamole green circle outline icon - Free guacamole green shape icons">
            <a:extLst>
              <a:ext uri="{FF2B5EF4-FFF2-40B4-BE49-F238E27FC236}">
                <a16:creationId xmlns:a16="http://schemas.microsoft.com/office/drawing/2014/main" id="{52199E79-EBB7-45F4-9705-E8FF4D380BC1}"/>
              </a:ext>
            </a:extLst>
          </p:cNvPr>
          <p:cNvPicPr>
            <a:picLocks noChangeAspect="1" noChangeArrowheads="1"/>
          </p:cNvPicPr>
          <p:nvPr/>
        </p:nvPicPr>
        <p:blipFill>
          <a:blip r:embed="rId9" cstate="print"/>
          <a:srcRect/>
          <a:stretch>
            <a:fillRect/>
          </a:stretch>
        </p:blipFill>
        <p:spPr bwMode="auto">
          <a:xfrm>
            <a:off x="4345191" y="3709685"/>
            <a:ext cx="144016" cy="144016"/>
          </a:xfrm>
          <a:prstGeom prst="ellipse">
            <a:avLst/>
          </a:prstGeom>
          <a:noFill/>
        </p:spPr>
      </p:pic>
      <p:pic>
        <p:nvPicPr>
          <p:cNvPr id="162" name="Picture 213" descr="Guacamole green circle outline icon - Free guacamole green shape icons">
            <a:extLst>
              <a:ext uri="{FF2B5EF4-FFF2-40B4-BE49-F238E27FC236}">
                <a16:creationId xmlns:a16="http://schemas.microsoft.com/office/drawing/2014/main" id="{91E255EF-B013-48B5-8EE0-7C097993C3D5}"/>
              </a:ext>
            </a:extLst>
          </p:cNvPr>
          <p:cNvPicPr>
            <a:picLocks noChangeAspect="1" noChangeArrowheads="1"/>
          </p:cNvPicPr>
          <p:nvPr/>
        </p:nvPicPr>
        <p:blipFill>
          <a:blip r:embed="rId9" cstate="print"/>
          <a:srcRect/>
          <a:stretch>
            <a:fillRect/>
          </a:stretch>
        </p:blipFill>
        <p:spPr bwMode="auto">
          <a:xfrm>
            <a:off x="5282180" y="4673365"/>
            <a:ext cx="144016" cy="144016"/>
          </a:xfrm>
          <a:prstGeom prst="ellipse">
            <a:avLst/>
          </a:prstGeom>
          <a:noFill/>
        </p:spPr>
      </p:pic>
      <p:pic>
        <p:nvPicPr>
          <p:cNvPr id="163" name="Picture 213" descr="Guacamole green circle outline icon - Free guacamole green shape icons">
            <a:extLst>
              <a:ext uri="{FF2B5EF4-FFF2-40B4-BE49-F238E27FC236}">
                <a16:creationId xmlns:a16="http://schemas.microsoft.com/office/drawing/2014/main" id="{14D46EF1-69E4-4B0E-B71D-4838FD2F6869}"/>
              </a:ext>
            </a:extLst>
          </p:cNvPr>
          <p:cNvPicPr>
            <a:picLocks noChangeAspect="1" noChangeArrowheads="1"/>
          </p:cNvPicPr>
          <p:nvPr/>
        </p:nvPicPr>
        <p:blipFill>
          <a:blip r:embed="rId9" cstate="print"/>
          <a:srcRect/>
          <a:stretch>
            <a:fillRect/>
          </a:stretch>
        </p:blipFill>
        <p:spPr bwMode="auto">
          <a:xfrm>
            <a:off x="5300544" y="2332010"/>
            <a:ext cx="144016" cy="144016"/>
          </a:xfrm>
          <a:prstGeom prst="ellipse">
            <a:avLst/>
          </a:prstGeom>
          <a:noFill/>
        </p:spPr>
      </p:pic>
      <p:pic>
        <p:nvPicPr>
          <p:cNvPr id="164" name="Picture 213" descr="Guacamole green circle outline icon - Free guacamole green shape icons">
            <a:extLst>
              <a:ext uri="{FF2B5EF4-FFF2-40B4-BE49-F238E27FC236}">
                <a16:creationId xmlns:a16="http://schemas.microsoft.com/office/drawing/2014/main" id="{3FC367AF-C0C5-45AB-A193-E6275845A68A}"/>
              </a:ext>
            </a:extLst>
          </p:cNvPr>
          <p:cNvPicPr>
            <a:picLocks noChangeAspect="1" noChangeArrowheads="1"/>
          </p:cNvPicPr>
          <p:nvPr/>
        </p:nvPicPr>
        <p:blipFill>
          <a:blip r:embed="rId9" cstate="print"/>
          <a:srcRect/>
          <a:stretch>
            <a:fillRect/>
          </a:stretch>
        </p:blipFill>
        <p:spPr bwMode="auto">
          <a:xfrm>
            <a:off x="6234936" y="2815632"/>
            <a:ext cx="144016" cy="144016"/>
          </a:xfrm>
          <a:prstGeom prst="ellipse">
            <a:avLst/>
          </a:prstGeom>
          <a:noFill/>
        </p:spPr>
      </p:pic>
      <p:pic>
        <p:nvPicPr>
          <p:cNvPr id="165" name="Picture 213" descr="Guacamole green circle outline icon - Free guacamole green shape icons">
            <a:extLst>
              <a:ext uri="{FF2B5EF4-FFF2-40B4-BE49-F238E27FC236}">
                <a16:creationId xmlns:a16="http://schemas.microsoft.com/office/drawing/2014/main" id="{E4D87DA7-F067-4903-B841-83106F973EBC}"/>
              </a:ext>
            </a:extLst>
          </p:cNvPr>
          <p:cNvPicPr>
            <a:picLocks noChangeAspect="1" noChangeArrowheads="1"/>
          </p:cNvPicPr>
          <p:nvPr/>
        </p:nvPicPr>
        <p:blipFill>
          <a:blip r:embed="rId9" cstate="print"/>
          <a:srcRect/>
          <a:stretch>
            <a:fillRect/>
          </a:stretch>
        </p:blipFill>
        <p:spPr bwMode="auto">
          <a:xfrm>
            <a:off x="6223754" y="4183850"/>
            <a:ext cx="144016" cy="144016"/>
          </a:xfrm>
          <a:prstGeom prst="ellipse">
            <a:avLst/>
          </a:prstGeom>
          <a:noFill/>
        </p:spPr>
      </p:pic>
      <p:pic>
        <p:nvPicPr>
          <p:cNvPr id="166" name="Picture 213" descr="Guacamole green circle outline icon - Free guacamole green shape icons">
            <a:extLst>
              <a:ext uri="{FF2B5EF4-FFF2-40B4-BE49-F238E27FC236}">
                <a16:creationId xmlns:a16="http://schemas.microsoft.com/office/drawing/2014/main" id="{D7ED1E0D-E381-47A7-8077-DF0F66859D8A}"/>
              </a:ext>
            </a:extLst>
          </p:cNvPr>
          <p:cNvPicPr>
            <a:picLocks noChangeAspect="1" noChangeArrowheads="1"/>
          </p:cNvPicPr>
          <p:nvPr/>
        </p:nvPicPr>
        <p:blipFill>
          <a:blip r:embed="rId9" cstate="print"/>
          <a:srcRect/>
          <a:stretch>
            <a:fillRect/>
          </a:stretch>
        </p:blipFill>
        <p:spPr bwMode="auto">
          <a:xfrm>
            <a:off x="6223754" y="4407247"/>
            <a:ext cx="144016" cy="144016"/>
          </a:xfrm>
          <a:prstGeom prst="ellipse">
            <a:avLst/>
          </a:prstGeom>
          <a:noFill/>
        </p:spPr>
      </p:pic>
      <p:pic>
        <p:nvPicPr>
          <p:cNvPr id="167" name="Picture 213" descr="Guacamole green circle outline icon - Free guacamole green shape icons">
            <a:extLst>
              <a:ext uri="{FF2B5EF4-FFF2-40B4-BE49-F238E27FC236}">
                <a16:creationId xmlns:a16="http://schemas.microsoft.com/office/drawing/2014/main" id="{016B9C8C-DD7E-4D14-9053-07FD39203649}"/>
              </a:ext>
            </a:extLst>
          </p:cNvPr>
          <p:cNvPicPr>
            <a:picLocks noChangeAspect="1" noChangeArrowheads="1"/>
          </p:cNvPicPr>
          <p:nvPr/>
        </p:nvPicPr>
        <p:blipFill>
          <a:blip r:embed="rId9" cstate="print"/>
          <a:srcRect/>
          <a:stretch>
            <a:fillRect/>
          </a:stretch>
        </p:blipFill>
        <p:spPr bwMode="auto">
          <a:xfrm>
            <a:off x="6233220" y="3023745"/>
            <a:ext cx="144016" cy="144016"/>
          </a:xfrm>
          <a:prstGeom prst="ellipse">
            <a:avLst/>
          </a:prstGeom>
          <a:noFill/>
        </p:spPr>
      </p:pic>
      <p:pic>
        <p:nvPicPr>
          <p:cNvPr id="168" name="Picture 213" descr="Guacamole green circle outline icon - Free guacamole green shape icons">
            <a:extLst>
              <a:ext uri="{FF2B5EF4-FFF2-40B4-BE49-F238E27FC236}">
                <a16:creationId xmlns:a16="http://schemas.microsoft.com/office/drawing/2014/main" id="{6A431489-9E61-424F-8AE0-319013CA4633}"/>
              </a:ext>
            </a:extLst>
          </p:cNvPr>
          <p:cNvPicPr>
            <a:picLocks noChangeAspect="1" noChangeArrowheads="1"/>
          </p:cNvPicPr>
          <p:nvPr/>
        </p:nvPicPr>
        <p:blipFill>
          <a:blip r:embed="rId9" cstate="print"/>
          <a:srcRect/>
          <a:stretch>
            <a:fillRect/>
          </a:stretch>
        </p:blipFill>
        <p:spPr bwMode="auto">
          <a:xfrm>
            <a:off x="6228330" y="3252126"/>
            <a:ext cx="144016" cy="144016"/>
          </a:xfrm>
          <a:prstGeom prst="ellipse">
            <a:avLst/>
          </a:prstGeom>
          <a:noFill/>
        </p:spPr>
      </p:pic>
      <p:pic>
        <p:nvPicPr>
          <p:cNvPr id="169" name="Picture 213" descr="Guacamole green circle outline icon - Free guacamole green shape icons">
            <a:extLst>
              <a:ext uri="{FF2B5EF4-FFF2-40B4-BE49-F238E27FC236}">
                <a16:creationId xmlns:a16="http://schemas.microsoft.com/office/drawing/2014/main" id="{57461372-3F7D-4DC1-B88A-F2FA6290EE9A}"/>
              </a:ext>
            </a:extLst>
          </p:cNvPr>
          <p:cNvPicPr>
            <a:picLocks noChangeAspect="1" noChangeArrowheads="1"/>
          </p:cNvPicPr>
          <p:nvPr/>
        </p:nvPicPr>
        <p:blipFill>
          <a:blip r:embed="rId9" cstate="print"/>
          <a:srcRect/>
          <a:stretch>
            <a:fillRect/>
          </a:stretch>
        </p:blipFill>
        <p:spPr bwMode="auto">
          <a:xfrm>
            <a:off x="6224475" y="3485210"/>
            <a:ext cx="144016" cy="144016"/>
          </a:xfrm>
          <a:prstGeom prst="ellipse">
            <a:avLst/>
          </a:prstGeom>
          <a:noFill/>
        </p:spPr>
      </p:pic>
      <p:pic>
        <p:nvPicPr>
          <p:cNvPr id="170" name="Picture 213" descr="Guacamole green circle outline icon - Free guacamole green shape icons">
            <a:extLst>
              <a:ext uri="{FF2B5EF4-FFF2-40B4-BE49-F238E27FC236}">
                <a16:creationId xmlns:a16="http://schemas.microsoft.com/office/drawing/2014/main" id="{8A6271E1-16E1-4484-A851-4257687DDD17}"/>
              </a:ext>
            </a:extLst>
          </p:cNvPr>
          <p:cNvPicPr>
            <a:picLocks noChangeAspect="1" noChangeArrowheads="1"/>
          </p:cNvPicPr>
          <p:nvPr/>
        </p:nvPicPr>
        <p:blipFill>
          <a:blip r:embed="rId9" cstate="print"/>
          <a:srcRect/>
          <a:stretch>
            <a:fillRect/>
          </a:stretch>
        </p:blipFill>
        <p:spPr bwMode="auto">
          <a:xfrm>
            <a:off x="6223754" y="3719892"/>
            <a:ext cx="144016" cy="144016"/>
          </a:xfrm>
          <a:prstGeom prst="ellipse">
            <a:avLst/>
          </a:prstGeom>
          <a:noFill/>
        </p:spPr>
      </p:pic>
      <p:pic>
        <p:nvPicPr>
          <p:cNvPr id="171" name="Picture 213" descr="Guacamole green circle outline icon - Free guacamole green shape icons">
            <a:extLst>
              <a:ext uri="{FF2B5EF4-FFF2-40B4-BE49-F238E27FC236}">
                <a16:creationId xmlns:a16="http://schemas.microsoft.com/office/drawing/2014/main" id="{DF69C696-02F7-4D69-95B3-EACCE19A9A25}"/>
              </a:ext>
            </a:extLst>
          </p:cNvPr>
          <p:cNvPicPr>
            <a:picLocks noChangeAspect="1" noChangeArrowheads="1"/>
          </p:cNvPicPr>
          <p:nvPr/>
        </p:nvPicPr>
        <p:blipFill>
          <a:blip r:embed="rId9" cstate="print"/>
          <a:srcRect/>
          <a:stretch>
            <a:fillRect/>
          </a:stretch>
        </p:blipFill>
        <p:spPr bwMode="auto">
          <a:xfrm>
            <a:off x="6223754" y="3936042"/>
            <a:ext cx="144016" cy="144016"/>
          </a:xfrm>
          <a:prstGeom prst="ellipse">
            <a:avLst/>
          </a:prstGeom>
          <a:noFill/>
        </p:spPr>
      </p:pic>
      <p:pic>
        <p:nvPicPr>
          <p:cNvPr id="172" name="Picture 213" descr="Guacamole green circle outline icon - Free guacamole green shape icons">
            <a:extLst>
              <a:ext uri="{FF2B5EF4-FFF2-40B4-BE49-F238E27FC236}">
                <a16:creationId xmlns:a16="http://schemas.microsoft.com/office/drawing/2014/main" id="{0EF3A8E1-19A0-4511-AC34-15C37C0219FE}"/>
              </a:ext>
            </a:extLst>
          </p:cNvPr>
          <p:cNvPicPr>
            <a:picLocks noChangeAspect="1" noChangeArrowheads="1"/>
          </p:cNvPicPr>
          <p:nvPr/>
        </p:nvPicPr>
        <p:blipFill>
          <a:blip r:embed="rId9" cstate="print"/>
          <a:srcRect/>
          <a:stretch>
            <a:fillRect/>
          </a:stretch>
        </p:blipFill>
        <p:spPr bwMode="auto">
          <a:xfrm>
            <a:off x="6223754" y="4642764"/>
            <a:ext cx="144016" cy="144016"/>
          </a:xfrm>
          <a:prstGeom prst="ellipse">
            <a:avLst/>
          </a:prstGeom>
          <a:noFill/>
        </p:spPr>
      </p:pic>
    </p:spTree>
    <p:extLst>
      <p:ext uri="{BB962C8B-B14F-4D97-AF65-F5344CB8AC3E}">
        <p14:creationId xmlns:p14="http://schemas.microsoft.com/office/powerpoint/2010/main" val="288758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9982200" y="6383466"/>
            <a:ext cx="1123344" cy="278070"/>
          </a:xfrm>
          <a:prstGeom prst="rect">
            <a:avLst/>
          </a:prstGeom>
        </p:spPr>
      </p:pic>
      <p:cxnSp>
        <p:nvCxnSpPr>
          <p:cNvPr id="6" name="Straight Connector 5"/>
          <p:cNvCxnSpPr/>
          <p:nvPr/>
        </p:nvCxnSpPr>
        <p:spPr>
          <a:xfrm>
            <a:off x="11028181" y="6443500"/>
            <a:ext cx="0" cy="126531"/>
          </a:xfrm>
          <a:prstGeom prst="line">
            <a:avLst/>
          </a:prstGeom>
          <a:ln w="12700">
            <a:solidFill>
              <a:srgbClr val="5E647C"/>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8610600" y="6327935"/>
            <a:ext cx="2743200" cy="365125"/>
          </a:xfrm>
        </p:spPr>
        <p:txBody>
          <a:bodyPr/>
          <a:lstStyle/>
          <a:p>
            <a:fld id="{4F509CBE-1D59-470B-A45E-FE654AF591FB}" type="slidenum">
              <a:rPr lang="en-HK" smtClean="0"/>
              <a:t>8</a:t>
            </a:fld>
            <a:endParaRPr lang="en-HK"/>
          </a:p>
        </p:txBody>
      </p:sp>
      <p:sp>
        <p:nvSpPr>
          <p:cNvPr id="45" name="Title 1"/>
          <p:cNvSpPr txBox="1">
            <a:spLocks/>
          </p:cNvSpPr>
          <p:nvPr/>
        </p:nvSpPr>
        <p:spPr>
          <a:xfrm>
            <a:off x="1246672" y="215878"/>
            <a:ext cx="4121446" cy="46436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2E3047"/>
                </a:solidFill>
                <a:latin typeface="Cambria" panose="02040503050406030204" pitchFamily="18" charset="0"/>
                <a:ea typeface="Cambria" panose="02040503050406030204" pitchFamily="18" charset="0"/>
                <a:cs typeface="Arial" panose="020B0604020202020204" pitchFamily="34" charset="0"/>
              </a:rPr>
              <a:t>Milestone</a:t>
            </a:r>
          </a:p>
        </p:txBody>
      </p:sp>
      <p:grpSp>
        <p:nvGrpSpPr>
          <p:cNvPr id="47" name="Group 46"/>
          <p:cNvGrpSpPr/>
          <p:nvPr/>
        </p:nvGrpSpPr>
        <p:grpSpPr>
          <a:xfrm>
            <a:off x="505150" y="312876"/>
            <a:ext cx="741522" cy="251362"/>
            <a:chOff x="23969" y="245027"/>
            <a:chExt cx="796956" cy="270153"/>
          </a:xfrm>
        </p:grpSpPr>
        <p:sp>
          <p:nvSpPr>
            <p:cNvPr id="48" name="Cube 47"/>
            <p:cNvSpPr/>
            <p:nvPr/>
          </p:nvSpPr>
          <p:spPr>
            <a:xfrm>
              <a:off x="23969" y="245578"/>
              <a:ext cx="265109" cy="269601"/>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9" name="Cube 48"/>
            <p:cNvSpPr/>
            <p:nvPr/>
          </p:nvSpPr>
          <p:spPr>
            <a:xfrm>
              <a:off x="289621" y="245027"/>
              <a:ext cx="265652" cy="270152"/>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0" name="Cube 49"/>
            <p:cNvSpPr/>
            <p:nvPr/>
          </p:nvSpPr>
          <p:spPr>
            <a:xfrm>
              <a:off x="555273" y="245028"/>
              <a:ext cx="265652" cy="270152"/>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grpSp>
      <p:grpSp>
        <p:nvGrpSpPr>
          <p:cNvPr id="36" name="Group 35"/>
          <p:cNvGrpSpPr/>
          <p:nvPr/>
        </p:nvGrpSpPr>
        <p:grpSpPr>
          <a:xfrm>
            <a:off x="9821425" y="6423122"/>
            <a:ext cx="184278" cy="166192"/>
            <a:chOff x="6738230" y="314450"/>
            <a:chExt cx="1261526" cy="1191864"/>
          </a:xfrm>
        </p:grpSpPr>
        <p:pic>
          <p:nvPicPr>
            <p:cNvPr id="37" name="Picture 36"/>
            <p:cNvPicPr>
              <a:picLocks noChangeAspect="1"/>
            </p:cNvPicPr>
            <p:nvPr/>
          </p:nvPicPr>
          <p:blipFill>
            <a:blip r:embed="rId3"/>
            <a:stretch>
              <a:fillRect/>
            </a:stretch>
          </p:blipFill>
          <p:spPr>
            <a:xfrm>
              <a:off x="6738230" y="322298"/>
              <a:ext cx="1261526" cy="1184016"/>
            </a:xfrm>
            <a:prstGeom prst="rect">
              <a:avLst/>
            </a:prstGeom>
          </p:spPr>
        </p:pic>
        <p:sp>
          <p:nvSpPr>
            <p:cNvPr id="38" name="Parallelogram 37"/>
            <p:cNvSpPr/>
            <p:nvPr/>
          </p:nvSpPr>
          <p:spPr>
            <a:xfrm rot="8047731" flipV="1">
              <a:off x="7282539" y="407457"/>
              <a:ext cx="471309" cy="285296"/>
            </a:xfrm>
            <a:prstGeom prst="parallelogram">
              <a:avLst>
                <a:gd name="adj" fmla="val 52821"/>
              </a:avLst>
            </a:prstGeom>
            <a:solidFill>
              <a:srgbClr val="3BB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40" name="Parallelogram 39"/>
            <p:cNvSpPr/>
            <p:nvPr/>
          </p:nvSpPr>
          <p:spPr>
            <a:xfrm rot="11701053">
              <a:off x="7005546" y="1140472"/>
              <a:ext cx="477844" cy="269399"/>
            </a:xfrm>
            <a:prstGeom prst="parallelogram">
              <a:avLst>
                <a:gd name="adj" fmla="val 57880"/>
              </a:avLst>
            </a:prstGeom>
            <a:solidFill>
              <a:srgbClr val="5E6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50" y="6275099"/>
            <a:ext cx="1757923" cy="358574"/>
          </a:xfrm>
          <a:prstGeom prst="rect">
            <a:avLst/>
          </a:prstGeom>
        </p:spPr>
      </p:pic>
      <p:sp>
        <p:nvSpPr>
          <p:cNvPr id="17" name="Cube 16"/>
          <p:cNvSpPr/>
          <p:nvPr/>
        </p:nvSpPr>
        <p:spPr>
          <a:xfrm>
            <a:off x="505151" y="313389"/>
            <a:ext cx="246669" cy="250848"/>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8" name="Picture 2" descr="Link Chain Svg Png Icon Free Download (#448372) - OnlineWebFonts.COM"/>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691473" flipH="1" flipV="1">
            <a:off x="715101" y="400177"/>
            <a:ext cx="76985" cy="76985"/>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p:cNvSpPr/>
          <p:nvPr/>
        </p:nvSpPr>
        <p:spPr>
          <a:xfrm>
            <a:off x="752324" y="312877"/>
            <a:ext cx="247174" cy="251361"/>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1" name="Picture 2" descr="Link Chain Svg Png Icon Free Download (#448372) - OnlineWebFonts.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691473" flipH="1" flipV="1">
            <a:off x="964301" y="401651"/>
            <a:ext cx="74046" cy="74046"/>
          </a:xfrm>
          <a:prstGeom prst="rect">
            <a:avLst/>
          </a:prstGeom>
          <a:noFill/>
          <a:extLst>
            <a:ext uri="{909E8E84-426E-40DD-AFC4-6F175D3DCCD1}">
              <a14:hiddenFill xmlns:a14="http://schemas.microsoft.com/office/drawing/2010/main">
                <a:solidFill>
                  <a:srgbClr val="FFFFFF"/>
                </a:solidFill>
              </a14:hiddenFill>
            </a:ext>
          </a:extLst>
        </p:spPr>
      </p:pic>
      <p:sp>
        <p:nvSpPr>
          <p:cNvPr id="22" name="Cube 21"/>
          <p:cNvSpPr/>
          <p:nvPr/>
        </p:nvSpPr>
        <p:spPr>
          <a:xfrm>
            <a:off x="999498" y="312878"/>
            <a:ext cx="247174" cy="251361"/>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pic>
        <p:nvPicPr>
          <p:cNvPr id="23"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971404" y="421295"/>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ink Chain Svg Png Icon Free Download (#448372) - OnlineWebFonts.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1" t="15286" r="28070" b="25325"/>
          <a:stretch/>
        </p:blipFill>
        <p:spPr bwMode="auto">
          <a:xfrm rot="2691473" flipH="1" flipV="1">
            <a:off x="730733" y="421294"/>
            <a:ext cx="45719" cy="457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Content Placeholder 3">
            <a:extLst>
              <a:ext uri="{FF2B5EF4-FFF2-40B4-BE49-F238E27FC236}">
                <a16:creationId xmlns:a16="http://schemas.microsoft.com/office/drawing/2014/main" id="{48FC917D-2826-4E4D-996B-3DB54FCCFC9F}"/>
              </a:ext>
            </a:extLst>
          </p:cNvPr>
          <p:cNvGraphicFramePr>
            <a:graphicFrameLocks/>
          </p:cNvGraphicFramePr>
          <p:nvPr>
            <p:extLst>
              <p:ext uri="{D42A27DB-BD31-4B8C-83A1-F6EECF244321}">
                <p14:modId xmlns:p14="http://schemas.microsoft.com/office/powerpoint/2010/main" val="2173212106"/>
              </p:ext>
            </p:extLst>
          </p:nvPr>
        </p:nvGraphicFramePr>
        <p:xfrm>
          <a:off x="948964" y="875832"/>
          <a:ext cx="10747736" cy="5195510"/>
        </p:xfrm>
        <a:graphic>
          <a:graphicData uri="http://schemas.openxmlformats.org/drawingml/2006/table">
            <a:tbl>
              <a:tblPr/>
              <a:tblGrid>
                <a:gridCol w="1574091">
                  <a:extLst>
                    <a:ext uri="{9D8B030D-6E8A-4147-A177-3AD203B41FA5}">
                      <a16:colId xmlns:a16="http://schemas.microsoft.com/office/drawing/2014/main" val="20000"/>
                    </a:ext>
                  </a:extLst>
                </a:gridCol>
                <a:gridCol w="7287695">
                  <a:extLst>
                    <a:ext uri="{9D8B030D-6E8A-4147-A177-3AD203B41FA5}">
                      <a16:colId xmlns:a16="http://schemas.microsoft.com/office/drawing/2014/main" val="20001"/>
                    </a:ext>
                  </a:extLst>
                </a:gridCol>
                <a:gridCol w="1885950">
                  <a:extLst>
                    <a:ext uri="{9D8B030D-6E8A-4147-A177-3AD203B41FA5}">
                      <a16:colId xmlns:a16="http://schemas.microsoft.com/office/drawing/2014/main" val="898717351"/>
                    </a:ext>
                  </a:extLst>
                </a:gridCol>
              </a:tblGrid>
              <a:tr h="338840">
                <a:tc>
                  <a:txBody>
                    <a:bodyPr/>
                    <a:lstStyle>
                      <a:lvl1pPr marL="0" eaLnBrk="0" hangingPunct="0">
                        <a:spcBef>
                          <a:spcPct val="20000"/>
                        </a:spcBef>
                        <a:buClr>
                          <a:srgbClr val="74D6A0"/>
                        </a:buClr>
                        <a:buFont typeface="Wingdings" pitchFamily="2" charset="2"/>
                        <a:defRPr kumimoji="1" sz="2400">
                          <a:solidFill>
                            <a:schemeClr val="tx1"/>
                          </a:solidFill>
                          <a:latin typeface="Times New Roman" panose="02020603050405020304" pitchFamily="18" charset="0"/>
                          <a:ea typeface="PMingLiU" panose="02020500000000000000" pitchFamily="18" charset="-120"/>
                        </a:defRPr>
                      </a:lvl1pPr>
                      <a:lvl2pPr marL="742950" indent="-285750" eaLnBrk="0" hangingPunct="0">
                        <a:spcBef>
                          <a:spcPct val="20000"/>
                        </a:spcBef>
                        <a:buClr>
                          <a:srgbClr val="74D6A0"/>
                        </a:buClr>
                        <a:buFont typeface="Wingdings" pitchFamily="2" charset="2"/>
                        <a:defRPr kumimoji="1" sz="2000">
                          <a:solidFill>
                            <a:schemeClr val="tx1"/>
                          </a:solidFill>
                          <a:latin typeface="Times New Roman" panose="02020603050405020304" pitchFamily="18" charset="0"/>
                          <a:ea typeface="PMingLiU" panose="02020500000000000000" pitchFamily="18" charset="-120"/>
                        </a:defRPr>
                      </a:lvl2pPr>
                      <a:lvl3pPr marL="11430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3pPr>
                      <a:lvl4pPr marL="16002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4pPr>
                      <a:lvl5pPr marL="20574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5pPr>
                      <a:lvl6pPr marL="25146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6pPr>
                      <a:lvl7pPr marL="29718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7pPr>
                      <a:lvl8pPr marL="34290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8pPr>
                      <a:lvl9pPr marL="38862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Times New Roman" panose="02020603050405020304" pitchFamily="18" charset="0"/>
                          <a:ea typeface="PMingLiU" panose="02020500000000000000" pitchFamily="18" charset="-120"/>
                        </a:rPr>
                        <a:t>Date</a:t>
                      </a:r>
                      <a:endParaRPr kumimoji="0" lang="zh-CN" altLang="en-US" sz="1600" b="1" i="0" u="none" strike="noStrike" cap="none" normalizeH="0" baseline="0" dirty="0">
                        <a:ln>
                          <a:noFill/>
                        </a:ln>
                        <a:solidFill>
                          <a:schemeClr val="tx1"/>
                        </a:solidFill>
                        <a:effectLst/>
                        <a:latin typeface="Times New Roman" panose="02020603050405020304" pitchFamily="18" charset="0"/>
                        <a:ea typeface="PMingLiU" panose="02020500000000000000" pitchFamily="18" charset="-120"/>
                      </a:endParaRPr>
                    </a:p>
                  </a:txBody>
                  <a:tcPr marL="91428" marR="91428" marT="45713" marB="45713"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eaLnBrk="0" hangingPunct="0">
                        <a:spcBef>
                          <a:spcPct val="20000"/>
                        </a:spcBef>
                        <a:buClr>
                          <a:srgbClr val="74D6A0"/>
                        </a:buClr>
                        <a:buFont typeface="Wingdings" pitchFamily="2" charset="2"/>
                        <a:defRPr kumimoji="1" sz="2400">
                          <a:solidFill>
                            <a:schemeClr val="tx1"/>
                          </a:solidFill>
                          <a:latin typeface="Times New Roman" panose="02020603050405020304" pitchFamily="18" charset="0"/>
                          <a:ea typeface="PMingLiU" panose="02020500000000000000" pitchFamily="18" charset="-120"/>
                        </a:defRPr>
                      </a:lvl1pPr>
                      <a:lvl2pPr marL="742950" indent="-285750" eaLnBrk="0" hangingPunct="0">
                        <a:spcBef>
                          <a:spcPct val="20000"/>
                        </a:spcBef>
                        <a:buClr>
                          <a:srgbClr val="74D6A0"/>
                        </a:buClr>
                        <a:buFont typeface="Wingdings" pitchFamily="2" charset="2"/>
                        <a:defRPr kumimoji="1" sz="2000">
                          <a:solidFill>
                            <a:schemeClr val="tx1"/>
                          </a:solidFill>
                          <a:latin typeface="Times New Roman" panose="02020603050405020304" pitchFamily="18" charset="0"/>
                          <a:ea typeface="PMingLiU" panose="02020500000000000000" pitchFamily="18" charset="-120"/>
                        </a:defRPr>
                      </a:lvl2pPr>
                      <a:lvl3pPr marL="11430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3pPr>
                      <a:lvl4pPr marL="16002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4pPr>
                      <a:lvl5pPr marL="20574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5pPr>
                      <a:lvl6pPr marL="25146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6pPr>
                      <a:lvl7pPr marL="29718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7pPr>
                      <a:lvl8pPr marL="34290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8pPr>
                      <a:lvl9pPr marL="38862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Times New Roman" panose="02020603050405020304" pitchFamily="18" charset="0"/>
                          <a:ea typeface="PMingLiU" panose="02020500000000000000" pitchFamily="18" charset="-120"/>
                        </a:rPr>
                        <a:t>Milestones 	</a:t>
                      </a:r>
                    </a:p>
                  </a:txBody>
                  <a:tcPr marL="91428" marR="91428" marT="45713" marB="45713"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600" b="1" i="0" u="none" strike="noStrike" cap="none" normalizeH="0" baseline="0" dirty="0">
                        <a:ln>
                          <a:noFill/>
                        </a:ln>
                        <a:solidFill>
                          <a:schemeClr val="tx1"/>
                        </a:solidFill>
                        <a:effectLst/>
                        <a:latin typeface="Times New Roman" panose="02020603050405020304" pitchFamily="18" charset="0"/>
                        <a:ea typeface="PMingLiU" panose="02020500000000000000" pitchFamily="18" charset="-120"/>
                      </a:endParaRPr>
                    </a:p>
                  </a:txBody>
                  <a:tcPr marL="91428" marR="91428" marT="45713" marB="45713"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5485">
                <a:tc>
                  <a:txBody>
                    <a:bodyPr/>
                    <a:lstStyle>
                      <a:lvl1pPr marL="0" eaLnBrk="0" hangingPunct="0">
                        <a:spcBef>
                          <a:spcPct val="20000"/>
                        </a:spcBef>
                        <a:buClr>
                          <a:srgbClr val="74D6A0"/>
                        </a:buClr>
                        <a:buFont typeface="Wingdings" pitchFamily="2" charset="2"/>
                        <a:defRPr kumimoji="1" sz="2400">
                          <a:solidFill>
                            <a:schemeClr val="tx1"/>
                          </a:solidFill>
                          <a:latin typeface="Times New Roman" panose="02020603050405020304" pitchFamily="18" charset="0"/>
                          <a:ea typeface="PMingLiU" panose="02020500000000000000" pitchFamily="18" charset="-120"/>
                        </a:defRPr>
                      </a:lvl1pPr>
                      <a:lvl2pPr marL="742950" indent="-285750" eaLnBrk="0" hangingPunct="0">
                        <a:spcBef>
                          <a:spcPct val="20000"/>
                        </a:spcBef>
                        <a:buClr>
                          <a:srgbClr val="74D6A0"/>
                        </a:buClr>
                        <a:buFont typeface="Wingdings" pitchFamily="2" charset="2"/>
                        <a:defRPr kumimoji="1" sz="2000">
                          <a:solidFill>
                            <a:schemeClr val="tx1"/>
                          </a:solidFill>
                          <a:latin typeface="Times New Roman" panose="02020603050405020304" pitchFamily="18" charset="0"/>
                          <a:ea typeface="PMingLiU" panose="02020500000000000000" pitchFamily="18" charset="-120"/>
                        </a:defRPr>
                      </a:lvl2pPr>
                      <a:lvl3pPr marL="11430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3pPr>
                      <a:lvl4pPr marL="16002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4pPr>
                      <a:lvl5pPr marL="20574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5pPr>
                      <a:lvl6pPr marL="25146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6pPr>
                      <a:lvl7pPr marL="29718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7pPr>
                      <a:lvl8pPr marL="34290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8pPr>
                      <a:lvl9pPr marL="38862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PMingLiU" panose="02020500000000000000" pitchFamily="18" charset="-120"/>
                        </a:rPr>
                        <a:t>1st Project Milestone: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PMingLiU" panose="02020500000000000000" pitchFamily="18" charset="-120"/>
                        </a:rPr>
                        <a:t>(01/01/2021 -30/06/2021)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PMingLiU" panose="02020500000000000000" pitchFamily="18" charset="-120"/>
                        </a:rPr>
                        <a:t>On-going</a:t>
                      </a:r>
                    </a:p>
                  </a:txBody>
                  <a:tcPr marL="91428" marR="91428" marT="45713" marB="45713"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eaLnBrk="0" hangingPunct="0">
                        <a:spcBef>
                          <a:spcPct val="20000"/>
                        </a:spcBef>
                        <a:buClr>
                          <a:srgbClr val="74D6A0"/>
                        </a:buClr>
                        <a:buFont typeface="Wingdings" pitchFamily="2" charset="2"/>
                        <a:defRPr kumimoji="1" sz="2400">
                          <a:solidFill>
                            <a:schemeClr val="tx1"/>
                          </a:solidFill>
                          <a:latin typeface="Times New Roman" panose="02020603050405020304" pitchFamily="18" charset="0"/>
                          <a:ea typeface="PMingLiU" panose="02020500000000000000" pitchFamily="18" charset="-120"/>
                        </a:defRPr>
                      </a:lvl1pPr>
                      <a:lvl2pPr marL="742950" indent="-285750" eaLnBrk="0" hangingPunct="0">
                        <a:spcBef>
                          <a:spcPct val="20000"/>
                        </a:spcBef>
                        <a:buClr>
                          <a:srgbClr val="74D6A0"/>
                        </a:buClr>
                        <a:buFont typeface="Wingdings" pitchFamily="2" charset="2"/>
                        <a:defRPr kumimoji="1" sz="2000">
                          <a:solidFill>
                            <a:schemeClr val="tx1"/>
                          </a:solidFill>
                          <a:latin typeface="Times New Roman" panose="02020603050405020304" pitchFamily="18" charset="0"/>
                          <a:ea typeface="PMingLiU" panose="02020500000000000000" pitchFamily="18" charset="-120"/>
                        </a:defRPr>
                      </a:lvl2pPr>
                      <a:lvl3pPr marL="11430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3pPr>
                      <a:lvl4pPr marL="16002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4pPr>
                      <a:lvl5pPr marL="20574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5pPr>
                      <a:lvl6pPr marL="25146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6pPr>
                      <a:lvl7pPr marL="29718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7pPr>
                      <a:lvl8pPr marL="34290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8pPr>
                      <a:lvl9pPr marL="38862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9pPr>
                    </a:lstStyle>
                    <a:p>
                      <a:pPr marL="0" marR="0" lvl="0" indent="0" defTabSz="914400" eaLnBrk="0" fontAlgn="auto" latinLnBrk="0" hangingPunct="0">
                        <a:lnSpc>
                          <a:spcPct val="100000"/>
                        </a:lnSpc>
                        <a:spcBef>
                          <a:spcPct val="20000"/>
                        </a:spcBef>
                        <a:spcAft>
                          <a:spcPts val="0"/>
                        </a:spcAft>
                        <a:buClr>
                          <a:srgbClr val="74D6A0"/>
                        </a:buClr>
                        <a:buSzTx/>
                        <a:buFont typeface="Wingdings" pitchFamily="2" charset="2"/>
                        <a:buNone/>
                        <a:tabLst/>
                        <a:defRPr/>
                      </a:pPr>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1.1 Project Kick-off and Establishment of Website</a:t>
                      </a:r>
                    </a:p>
                    <a:p>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1.2 Business Process Modeling: Pilots 1, 2</a:t>
                      </a:r>
                      <a:r>
                        <a:rPr kumimoji="1" lang="zh-CN" altLang="en-US" sz="1000" kern="1200" dirty="0">
                          <a:solidFill>
                            <a:schemeClr val="tx1"/>
                          </a:solidFill>
                          <a:effectLst/>
                          <a:latin typeface="Times New Roman" panose="02020603050405020304" pitchFamily="18" charset="0"/>
                          <a:ea typeface="PMingLiU" panose="02020500000000000000" pitchFamily="18" charset="-120"/>
                          <a:cs typeface="+mn-cs"/>
                        </a:rPr>
                        <a:t> </a:t>
                      </a: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&amp; 3</a:t>
                      </a:r>
                      <a:endParaRPr kumimoji="1" lang="en-US" sz="1000" kern="1200" dirty="0">
                        <a:solidFill>
                          <a:schemeClr val="tx1"/>
                        </a:solidFill>
                        <a:effectLst/>
                        <a:latin typeface="Times New Roman" panose="02020603050405020304" pitchFamily="18" charset="0"/>
                        <a:ea typeface="PMingLiU" panose="02020500000000000000" pitchFamily="18" charset="-120"/>
                        <a:cs typeface="+mn-cs"/>
                      </a:endParaRPr>
                    </a:p>
                    <a:p>
                      <a:pPr marL="0" marR="0" lvl="0" indent="0" defTabSz="914400" eaLnBrk="0" fontAlgn="auto" latinLnBrk="0" hangingPunct="0">
                        <a:lnSpc>
                          <a:spcPct val="100000"/>
                        </a:lnSpc>
                        <a:spcBef>
                          <a:spcPct val="20000"/>
                        </a:spcBef>
                        <a:spcAft>
                          <a:spcPts val="0"/>
                        </a:spcAft>
                        <a:buClr>
                          <a:srgbClr val="74D6A0"/>
                        </a:buClr>
                        <a:buSzTx/>
                        <a:buFont typeface="Wingdings" pitchFamily="2" charset="2"/>
                        <a:buNone/>
                        <a:tabLst/>
                        <a:defRPr/>
                      </a:pPr>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1.3 S</a:t>
                      </a: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ystem Requirement Analysis: </a:t>
                      </a:r>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Pilots 1, 2</a:t>
                      </a:r>
                      <a:r>
                        <a:rPr kumimoji="1" lang="zh-CN" altLang="en-US" sz="1000" kern="1200" dirty="0">
                          <a:solidFill>
                            <a:schemeClr val="tx1"/>
                          </a:solidFill>
                          <a:effectLst/>
                          <a:latin typeface="Times New Roman" panose="02020603050405020304" pitchFamily="18" charset="0"/>
                          <a:ea typeface="PMingLiU" panose="02020500000000000000" pitchFamily="18" charset="-120"/>
                          <a:cs typeface="+mn-cs"/>
                        </a:rPr>
                        <a:t> </a:t>
                      </a: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&amp; 3</a:t>
                      </a:r>
                      <a:endParaRPr kumimoji="1" lang="en-US" sz="1000" kern="1200" dirty="0">
                        <a:solidFill>
                          <a:schemeClr val="tx1"/>
                        </a:solidFill>
                        <a:effectLst/>
                        <a:latin typeface="Times New Roman" panose="02020603050405020304" pitchFamily="18" charset="0"/>
                        <a:ea typeface="PMingLiU" panose="02020500000000000000" pitchFamily="18" charset="-120"/>
                        <a:cs typeface="+mn-cs"/>
                      </a:endParaRPr>
                    </a:p>
                    <a:p>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1.4 Software Architecture</a:t>
                      </a:r>
                    </a:p>
                    <a:p>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1.5 </a:t>
                      </a:r>
                      <a:r>
                        <a:rPr kumimoji="1" lang="fr-FR" sz="1000" kern="1200" dirty="0">
                          <a:solidFill>
                            <a:schemeClr val="tx1"/>
                          </a:solidFill>
                          <a:effectLst/>
                          <a:latin typeface="Times New Roman" panose="02020603050405020304" pitchFamily="18" charset="0"/>
                          <a:ea typeface="PMingLiU" panose="02020500000000000000" pitchFamily="18" charset="-120"/>
                          <a:cs typeface="+mn-cs"/>
                        </a:rPr>
                        <a:t>IaaS </a:t>
                      </a:r>
                      <a:r>
                        <a:rPr kumimoji="1" lang="fr-FR" sz="1000" kern="1200" dirty="0" err="1">
                          <a:solidFill>
                            <a:schemeClr val="tx1"/>
                          </a:solidFill>
                          <a:effectLst/>
                          <a:latin typeface="Times New Roman" panose="02020603050405020304" pitchFamily="18" charset="0"/>
                          <a:ea typeface="PMingLiU" panose="02020500000000000000" pitchFamily="18" charset="-120"/>
                          <a:cs typeface="+mn-cs"/>
                        </a:rPr>
                        <a:t>Core</a:t>
                      </a:r>
                      <a:r>
                        <a:rPr kumimoji="1" lang="fr-FR" sz="1000" kern="1200" dirty="0">
                          <a:solidFill>
                            <a:schemeClr val="tx1"/>
                          </a:solidFill>
                          <a:effectLst/>
                          <a:latin typeface="Times New Roman" panose="02020603050405020304" pitchFamily="18" charset="0"/>
                          <a:ea typeface="PMingLiU" panose="02020500000000000000" pitchFamily="18" charset="-120"/>
                          <a:cs typeface="+mn-cs"/>
                        </a:rPr>
                        <a:t> Technologies (Alpha Version)</a:t>
                      </a:r>
                      <a:endParaRPr kumimoji="1" lang="en-US" sz="1000" kern="1200" dirty="0">
                        <a:solidFill>
                          <a:schemeClr val="tx1"/>
                        </a:solidFill>
                        <a:effectLst/>
                        <a:latin typeface="Times New Roman" panose="02020603050405020304" pitchFamily="18" charset="0"/>
                        <a:ea typeface="PMingLiU" panose="02020500000000000000" pitchFamily="18" charset="-120"/>
                        <a:cs typeface="+mn-cs"/>
                      </a:endParaRPr>
                    </a:p>
                  </a:txBody>
                  <a:tcPr marL="91428" marR="91428" marT="45713" marB="45713"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auto" latinLnBrk="0" hangingPunct="0">
                        <a:lnSpc>
                          <a:spcPct val="100000"/>
                        </a:lnSpc>
                        <a:spcBef>
                          <a:spcPct val="20000"/>
                        </a:spcBef>
                        <a:spcAft>
                          <a:spcPts val="0"/>
                        </a:spcAft>
                        <a:buClr>
                          <a:srgbClr val="74D6A0"/>
                        </a:buClr>
                        <a:buSzTx/>
                        <a:buFont typeface="Wingdings" pitchFamily="2" charset="2"/>
                        <a:buNone/>
                        <a:tabLst/>
                        <a:defRPr/>
                      </a:pPr>
                      <a:r>
                        <a:rPr kumimoji="1" lang="en-US" sz="1000" kern="1200" noProof="0" dirty="0">
                          <a:solidFill>
                            <a:schemeClr val="tx1"/>
                          </a:solidFill>
                          <a:effectLst/>
                          <a:latin typeface="Times New Roman" panose="02020603050405020304" pitchFamily="18" charset="0"/>
                          <a:ea typeface="PMingLiU" panose="02020500000000000000" pitchFamily="18" charset="-120"/>
                          <a:cs typeface="+mn-cs"/>
                        </a:rPr>
                        <a:t>P</a:t>
                      </a:r>
                      <a:r>
                        <a:rPr kumimoji="1" lang="en-US" altLang="zh-CN" sz="1000" kern="1200" noProof="0" dirty="0">
                          <a:solidFill>
                            <a:schemeClr val="tx1"/>
                          </a:solidFill>
                          <a:effectLst/>
                          <a:latin typeface="Times New Roman" panose="02020603050405020304" pitchFamily="18" charset="0"/>
                          <a:ea typeface="PMingLiU" panose="02020500000000000000" pitchFamily="18" charset="-120"/>
                          <a:cs typeface="+mn-cs"/>
                        </a:rPr>
                        <a:t>rof. W.S. LU; </a:t>
                      </a: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Prof. S.M. YIU</a:t>
                      </a:r>
                      <a:endParaRPr kumimoji="1" lang="en-US" altLang="zh-CN" sz="1000" kern="1200" noProof="0" dirty="0">
                        <a:solidFill>
                          <a:schemeClr val="tx1"/>
                        </a:solidFill>
                        <a:effectLst/>
                        <a:latin typeface="Times New Roman" panose="02020603050405020304" pitchFamily="18" charset="0"/>
                        <a:ea typeface="PMingLiU" panose="02020500000000000000" pitchFamily="18" charset="-120"/>
                        <a:cs typeface="+mn-cs"/>
                      </a:endParaRPr>
                    </a:p>
                    <a:p>
                      <a:pPr marL="0" marR="0" lvl="0" indent="0" algn="l" defTabSz="914400" rtl="0" eaLnBrk="0" fontAlgn="auto" latinLnBrk="0" hangingPunct="0">
                        <a:lnSpc>
                          <a:spcPct val="100000"/>
                        </a:lnSpc>
                        <a:spcBef>
                          <a:spcPct val="20000"/>
                        </a:spcBef>
                        <a:spcAft>
                          <a:spcPts val="0"/>
                        </a:spcAft>
                        <a:buClr>
                          <a:srgbClr val="74D6A0"/>
                        </a:buClr>
                        <a:buSzTx/>
                        <a:buFont typeface="Wingdings" pitchFamily="2" charset="2"/>
                        <a:buNone/>
                        <a:tabLst/>
                        <a:defRPr/>
                      </a:pP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Prof. </a:t>
                      </a:r>
                      <a:r>
                        <a:rPr kumimoji="1" lang="en-US" altLang="zh-CN" sz="1000" kern="1200" dirty="0" err="1">
                          <a:solidFill>
                            <a:schemeClr val="tx1"/>
                          </a:solidFill>
                          <a:effectLst/>
                          <a:latin typeface="Times New Roman" panose="02020603050405020304" pitchFamily="18" charset="0"/>
                          <a:ea typeface="PMingLiU" panose="02020500000000000000" pitchFamily="18" charset="-120"/>
                          <a:cs typeface="+mn-cs"/>
                        </a:rPr>
                        <a:t>G.O.Yeh</a:t>
                      </a: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a:t>
                      </a:r>
                      <a:r>
                        <a:rPr kumimoji="1" lang="zh-CN" altLang="en-US" sz="1000" kern="1200" dirty="0">
                          <a:solidFill>
                            <a:schemeClr val="tx1"/>
                          </a:solidFill>
                          <a:effectLst/>
                          <a:latin typeface="Times New Roman" panose="02020603050405020304" pitchFamily="18" charset="0"/>
                          <a:ea typeface="PMingLiU" panose="02020500000000000000" pitchFamily="18" charset="-120"/>
                          <a:cs typeface="+mn-cs"/>
                        </a:rPr>
                        <a:t> </a:t>
                      </a: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Dr. Fan </a:t>
                      </a:r>
                      <a:r>
                        <a:rPr kumimoji="1" lang="en-US" altLang="zh-CN" sz="1000" kern="1200" dirty="0" err="1">
                          <a:solidFill>
                            <a:schemeClr val="tx1"/>
                          </a:solidFill>
                          <a:effectLst/>
                          <a:latin typeface="Times New Roman" panose="02020603050405020304" pitchFamily="18" charset="0"/>
                          <a:ea typeface="PMingLiU" panose="02020500000000000000" pitchFamily="18" charset="-120"/>
                          <a:cs typeface="+mn-cs"/>
                        </a:rPr>
                        <a:t>Xue</a:t>
                      </a:r>
                      <a:endPar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endParaRPr>
                    </a:p>
                    <a:p>
                      <a:pPr marL="0" marR="0" lvl="0" indent="0" algn="l" defTabSz="914400" rtl="0" eaLnBrk="0" fontAlgn="auto" latinLnBrk="0" hangingPunct="0">
                        <a:lnSpc>
                          <a:spcPct val="100000"/>
                        </a:lnSpc>
                        <a:spcBef>
                          <a:spcPct val="20000"/>
                        </a:spcBef>
                        <a:spcAft>
                          <a:spcPts val="0"/>
                        </a:spcAft>
                        <a:buClr>
                          <a:srgbClr val="74D6A0"/>
                        </a:buClr>
                        <a:buSzTx/>
                        <a:buFont typeface="Wingdings" pitchFamily="2" charset="2"/>
                        <a:buNone/>
                        <a:tabLst/>
                        <a:defRPr/>
                      </a:pP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Prof. </a:t>
                      </a:r>
                      <a:r>
                        <a:rPr kumimoji="1" lang="en-US" altLang="zh-CN" sz="1000" kern="1200" dirty="0" err="1">
                          <a:solidFill>
                            <a:schemeClr val="tx1"/>
                          </a:solidFill>
                          <a:effectLst/>
                          <a:latin typeface="Times New Roman" panose="02020603050405020304" pitchFamily="18" charset="0"/>
                          <a:ea typeface="PMingLiU" panose="02020500000000000000" pitchFamily="18" charset="-120"/>
                          <a:cs typeface="+mn-cs"/>
                        </a:rPr>
                        <a:t>G.O.Yeh</a:t>
                      </a: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a:t>
                      </a:r>
                      <a:r>
                        <a:rPr kumimoji="1" lang="zh-CN" altLang="en-US" sz="1000" kern="1200" dirty="0">
                          <a:solidFill>
                            <a:schemeClr val="tx1"/>
                          </a:solidFill>
                          <a:effectLst/>
                          <a:latin typeface="Times New Roman" panose="02020603050405020304" pitchFamily="18" charset="0"/>
                          <a:ea typeface="PMingLiU" panose="02020500000000000000" pitchFamily="18" charset="-120"/>
                          <a:cs typeface="+mn-cs"/>
                        </a:rPr>
                        <a:t> </a:t>
                      </a: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Dr. Fan </a:t>
                      </a:r>
                      <a:r>
                        <a:rPr kumimoji="1" lang="en-US" altLang="zh-CN" sz="1000" kern="1200" dirty="0" err="1">
                          <a:solidFill>
                            <a:schemeClr val="tx1"/>
                          </a:solidFill>
                          <a:effectLst/>
                          <a:latin typeface="Times New Roman" panose="02020603050405020304" pitchFamily="18" charset="0"/>
                          <a:ea typeface="PMingLiU" panose="02020500000000000000" pitchFamily="18" charset="-120"/>
                          <a:cs typeface="+mn-cs"/>
                        </a:rPr>
                        <a:t>Xue</a:t>
                      </a:r>
                      <a:endPar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endParaRPr>
                    </a:p>
                    <a:p>
                      <a:pPr marL="0" algn="l" defTabSz="914400" rtl="0" eaLnBrk="0" latinLnBrk="0" hangingPunct="0">
                        <a:spcBef>
                          <a:spcPct val="20000"/>
                        </a:spcBef>
                        <a:buClr>
                          <a:srgbClr val="74D6A0"/>
                        </a:buClr>
                        <a:buFont typeface="Wingdings" pitchFamily="2" charset="2"/>
                      </a:pPr>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Team</a:t>
                      </a:r>
                    </a:p>
                    <a:p>
                      <a:pPr marL="0" marR="0" lvl="0" indent="0" algn="l" defTabSz="914400" rtl="0" eaLnBrk="0" fontAlgn="auto" latinLnBrk="0" hangingPunct="0">
                        <a:lnSpc>
                          <a:spcPct val="100000"/>
                        </a:lnSpc>
                        <a:spcBef>
                          <a:spcPct val="20000"/>
                        </a:spcBef>
                        <a:spcAft>
                          <a:spcPts val="0"/>
                        </a:spcAft>
                        <a:buClr>
                          <a:srgbClr val="74D6A0"/>
                        </a:buClr>
                        <a:buSzTx/>
                        <a:buFont typeface="Wingdings" pitchFamily="2" charset="2"/>
                        <a:buNone/>
                        <a:tabLst/>
                        <a:defRPr/>
                      </a:pPr>
                      <a:r>
                        <a:rPr kumimoji="1" lang="en-US" sz="1000" kern="1200" noProof="0" dirty="0">
                          <a:solidFill>
                            <a:schemeClr val="tx1"/>
                          </a:solidFill>
                          <a:effectLst/>
                          <a:latin typeface="Times New Roman" panose="02020603050405020304" pitchFamily="18" charset="0"/>
                          <a:ea typeface="PMingLiU" panose="02020500000000000000" pitchFamily="18" charset="-120"/>
                          <a:cs typeface="+mn-cs"/>
                        </a:rPr>
                        <a:t>P</a:t>
                      </a:r>
                      <a:r>
                        <a:rPr kumimoji="1" lang="en-US" altLang="zh-CN" sz="1000" kern="1200" noProof="0" dirty="0">
                          <a:solidFill>
                            <a:schemeClr val="tx1"/>
                          </a:solidFill>
                          <a:effectLst/>
                          <a:latin typeface="Times New Roman" panose="02020603050405020304" pitchFamily="18" charset="0"/>
                          <a:ea typeface="PMingLiU" panose="02020500000000000000" pitchFamily="18" charset="-120"/>
                          <a:cs typeface="+mn-cs"/>
                        </a:rPr>
                        <a:t>rof. W.S. LU</a:t>
                      </a:r>
                    </a:p>
                  </a:txBody>
                  <a:tcPr marL="91428" marR="91428" marT="45713" marB="45713"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58434">
                <a:tc>
                  <a:txBody>
                    <a:bodyPr/>
                    <a:lstStyle>
                      <a:lvl1pPr marL="0" eaLnBrk="0" hangingPunct="0">
                        <a:spcBef>
                          <a:spcPct val="20000"/>
                        </a:spcBef>
                        <a:buClr>
                          <a:srgbClr val="74D6A0"/>
                        </a:buClr>
                        <a:buFont typeface="Wingdings" pitchFamily="2" charset="2"/>
                        <a:defRPr kumimoji="1" sz="2400">
                          <a:solidFill>
                            <a:schemeClr val="tx1"/>
                          </a:solidFill>
                          <a:latin typeface="Times New Roman" panose="02020603050405020304" pitchFamily="18" charset="0"/>
                          <a:ea typeface="PMingLiU" panose="02020500000000000000" pitchFamily="18" charset="-120"/>
                        </a:defRPr>
                      </a:lvl1pPr>
                      <a:lvl2pPr marL="742950" indent="-285750" eaLnBrk="0" hangingPunct="0">
                        <a:spcBef>
                          <a:spcPct val="20000"/>
                        </a:spcBef>
                        <a:buClr>
                          <a:srgbClr val="74D6A0"/>
                        </a:buClr>
                        <a:buFont typeface="Wingdings" pitchFamily="2" charset="2"/>
                        <a:defRPr kumimoji="1" sz="2000">
                          <a:solidFill>
                            <a:schemeClr val="tx1"/>
                          </a:solidFill>
                          <a:latin typeface="Times New Roman" panose="02020603050405020304" pitchFamily="18" charset="0"/>
                          <a:ea typeface="PMingLiU" panose="02020500000000000000" pitchFamily="18" charset="-120"/>
                        </a:defRPr>
                      </a:lvl2pPr>
                      <a:lvl3pPr marL="11430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3pPr>
                      <a:lvl4pPr marL="16002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4pPr>
                      <a:lvl5pPr marL="20574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5pPr>
                      <a:lvl6pPr marL="25146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6pPr>
                      <a:lvl7pPr marL="29718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7pPr>
                      <a:lvl8pPr marL="34290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8pPr>
                      <a:lvl9pPr marL="38862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PMingLiU" panose="02020500000000000000" pitchFamily="18" charset="-120"/>
                        </a:rPr>
                        <a:t>2nd Project Milestone: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PMingLiU" panose="02020500000000000000" pitchFamily="18" charset="-120"/>
                        </a:rPr>
                        <a:t>(01/07/2021 -31/12/2021)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PMingLiU" panose="02020500000000000000" pitchFamily="18" charset="-120"/>
                        </a:rPr>
                        <a:t>On-going</a:t>
                      </a:r>
                    </a:p>
                  </a:txBody>
                  <a:tcPr marL="91428" marR="91428" marT="45713" marB="45713"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eaLnBrk="0" hangingPunct="0">
                        <a:spcBef>
                          <a:spcPct val="20000"/>
                        </a:spcBef>
                        <a:buClr>
                          <a:srgbClr val="74D6A0"/>
                        </a:buClr>
                        <a:buFont typeface="Wingdings" pitchFamily="2" charset="2"/>
                        <a:defRPr kumimoji="1" sz="2400">
                          <a:solidFill>
                            <a:schemeClr val="tx1"/>
                          </a:solidFill>
                          <a:latin typeface="Times New Roman" panose="02020603050405020304" pitchFamily="18" charset="0"/>
                          <a:ea typeface="PMingLiU" panose="02020500000000000000" pitchFamily="18" charset="-120"/>
                        </a:defRPr>
                      </a:lvl1pPr>
                      <a:lvl2pPr marL="742950" indent="-285750" eaLnBrk="0" hangingPunct="0">
                        <a:spcBef>
                          <a:spcPct val="20000"/>
                        </a:spcBef>
                        <a:buClr>
                          <a:srgbClr val="74D6A0"/>
                        </a:buClr>
                        <a:buFont typeface="Wingdings" pitchFamily="2" charset="2"/>
                        <a:defRPr kumimoji="1" sz="2000">
                          <a:solidFill>
                            <a:schemeClr val="tx1"/>
                          </a:solidFill>
                          <a:latin typeface="Times New Roman" panose="02020603050405020304" pitchFamily="18" charset="0"/>
                          <a:ea typeface="PMingLiU" panose="02020500000000000000" pitchFamily="18" charset="-120"/>
                        </a:defRPr>
                      </a:lvl2pPr>
                      <a:lvl3pPr marL="11430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3pPr>
                      <a:lvl4pPr marL="16002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4pPr>
                      <a:lvl5pPr marL="20574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5pPr>
                      <a:lvl6pPr marL="25146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6pPr>
                      <a:lvl7pPr marL="29718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7pPr>
                      <a:lvl8pPr marL="34290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8pPr>
                      <a:lvl9pPr marL="38862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9pPr>
                    </a:lstStyle>
                    <a:p>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2.1 </a:t>
                      </a:r>
                      <a:r>
                        <a:rPr kumimoji="1" lang="fr-FR" sz="1000" kern="1200" dirty="0">
                          <a:solidFill>
                            <a:schemeClr val="tx1"/>
                          </a:solidFill>
                          <a:effectLst/>
                          <a:latin typeface="Times New Roman" panose="02020603050405020304" pitchFamily="18" charset="0"/>
                          <a:ea typeface="PMingLiU" panose="02020500000000000000" pitchFamily="18" charset="-120"/>
                          <a:cs typeface="+mn-cs"/>
                        </a:rPr>
                        <a:t>IaaS </a:t>
                      </a:r>
                      <a:r>
                        <a:rPr kumimoji="1" lang="fr-FR" sz="1000" kern="1200" dirty="0" err="1">
                          <a:solidFill>
                            <a:schemeClr val="tx1"/>
                          </a:solidFill>
                          <a:effectLst/>
                          <a:latin typeface="Times New Roman" panose="02020603050405020304" pitchFamily="18" charset="0"/>
                          <a:ea typeface="PMingLiU" panose="02020500000000000000" pitchFamily="18" charset="-120"/>
                          <a:cs typeface="+mn-cs"/>
                        </a:rPr>
                        <a:t>Core</a:t>
                      </a:r>
                      <a:r>
                        <a:rPr kumimoji="1" lang="fr-FR" sz="1000" kern="1200" dirty="0">
                          <a:solidFill>
                            <a:schemeClr val="tx1"/>
                          </a:solidFill>
                          <a:effectLst/>
                          <a:latin typeface="Times New Roman" panose="02020603050405020304" pitchFamily="18" charset="0"/>
                          <a:ea typeface="PMingLiU" panose="02020500000000000000" pitchFamily="18" charset="-120"/>
                          <a:cs typeface="+mn-cs"/>
                        </a:rPr>
                        <a:t> Technologies (Beta Version)</a:t>
                      </a:r>
                    </a:p>
                    <a:p>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2.2 Pilots 1, 2, &amp; 3: Installing </a:t>
                      </a:r>
                      <a:r>
                        <a:rPr kumimoji="1" lang="en-US" sz="1000" kern="1200" dirty="0" err="1">
                          <a:solidFill>
                            <a:schemeClr val="tx1"/>
                          </a:solidFill>
                          <a:effectLst/>
                          <a:latin typeface="Times New Roman" panose="02020603050405020304" pitchFamily="18" charset="0"/>
                          <a:ea typeface="PMingLiU" panose="02020500000000000000" pitchFamily="18" charset="-120"/>
                          <a:cs typeface="+mn-cs"/>
                        </a:rPr>
                        <a:t>i</a:t>
                      </a:r>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-Cores, Data Collection</a:t>
                      </a:r>
                    </a:p>
                    <a:p>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2.3 Pilots 1, 2, &amp; 3: BaaS Function Structure and Interfaces (Alpha Version)</a:t>
                      </a:r>
                    </a:p>
                    <a:p>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2.4 Pilots 1, 2, &amp; 3: Testing of SaaS Process Management and Quality Assurance Applications (Alpha Version)</a:t>
                      </a:r>
                    </a:p>
                    <a:p>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2.5 Project Annual Report &amp; Annual Steering Meeting to LSCM </a:t>
                      </a:r>
                    </a:p>
                    <a:p>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2.6 Dissemination of Project Fliers and Booklets</a:t>
                      </a:r>
                    </a:p>
                    <a:p>
                      <a:r>
                        <a:rPr kumimoji="1" lang="en-US" altLang="zh-CN" sz="1000" b="0" i="0" u="none" strike="noStrike" kern="1200" cap="none" normalizeH="0" baseline="0" dirty="0">
                          <a:ln>
                            <a:noFill/>
                          </a:ln>
                          <a:solidFill>
                            <a:schemeClr val="tx1"/>
                          </a:solidFill>
                          <a:effectLst/>
                          <a:latin typeface="Times New Roman" panose="02020603050405020304" pitchFamily="18" charset="0"/>
                          <a:ea typeface="PMingLiU" panose="02020500000000000000" pitchFamily="18" charset="-120"/>
                          <a:cs typeface="+mn-cs"/>
                        </a:rPr>
                        <a:t>2.7 Demo Systems (Beta Version)</a:t>
                      </a:r>
                      <a:endParaRPr kumimoji="0" lang="en-US" altLang="zh-CN" sz="1000" b="0" i="0" u="none" strike="noStrike" cap="none" normalizeH="0" baseline="0" dirty="0">
                        <a:ln>
                          <a:noFill/>
                        </a:ln>
                        <a:solidFill>
                          <a:schemeClr val="tx1"/>
                        </a:solidFill>
                        <a:effectLst/>
                        <a:latin typeface="Times New Roman" panose="02020603050405020304" pitchFamily="18" charset="0"/>
                        <a:ea typeface="PMingLiU" panose="02020500000000000000" pitchFamily="18" charset="-120"/>
                      </a:endParaRPr>
                    </a:p>
                  </a:txBody>
                  <a:tcPr marL="91428" marR="91428" marT="45713" marB="45713"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p>
                      <a:pPr marL="0" algn="l" defTabSz="914400" rtl="0" eaLnBrk="0" latinLnBrk="0" hangingPunct="0">
                        <a:spcBef>
                          <a:spcPct val="20000"/>
                        </a:spcBef>
                        <a:buClr>
                          <a:srgbClr val="74D6A0"/>
                        </a:buClr>
                        <a:buFont typeface="Wingdings" pitchFamily="2" charset="2"/>
                      </a:pPr>
                      <a:r>
                        <a:rPr kumimoji="1" lang="en-US" sz="1000" kern="1200" noProof="0" dirty="0">
                          <a:solidFill>
                            <a:schemeClr val="tx1"/>
                          </a:solidFill>
                          <a:effectLst/>
                          <a:latin typeface="Times New Roman" panose="02020603050405020304" pitchFamily="18" charset="0"/>
                          <a:ea typeface="PMingLiU" panose="02020500000000000000" pitchFamily="18" charset="-120"/>
                          <a:cs typeface="+mn-cs"/>
                        </a:rPr>
                        <a:t>P</a:t>
                      </a:r>
                      <a:r>
                        <a:rPr kumimoji="1" lang="en-US" altLang="zh-CN" sz="1000" kern="1200" noProof="0" dirty="0">
                          <a:solidFill>
                            <a:schemeClr val="tx1"/>
                          </a:solidFill>
                          <a:effectLst/>
                          <a:latin typeface="Times New Roman" panose="02020603050405020304" pitchFamily="18" charset="0"/>
                          <a:ea typeface="PMingLiU" panose="02020500000000000000" pitchFamily="18" charset="-120"/>
                          <a:cs typeface="+mn-cs"/>
                        </a:rPr>
                        <a:t>rof. W.S. LU</a:t>
                      </a:r>
                    </a:p>
                    <a:p>
                      <a:pPr marL="0" marR="0" lvl="0" indent="0" algn="l" defTabSz="914400" rtl="0" eaLnBrk="0" fontAlgn="auto" latinLnBrk="0" hangingPunct="0">
                        <a:lnSpc>
                          <a:spcPct val="100000"/>
                        </a:lnSpc>
                        <a:spcBef>
                          <a:spcPct val="20000"/>
                        </a:spcBef>
                        <a:spcAft>
                          <a:spcPts val="0"/>
                        </a:spcAft>
                        <a:buClr>
                          <a:srgbClr val="74D6A0"/>
                        </a:buClr>
                        <a:buSzTx/>
                        <a:buFont typeface="Wingdings" pitchFamily="2" charset="2"/>
                        <a:buNone/>
                        <a:tabLst/>
                        <a:defRPr/>
                      </a:pPr>
                      <a:r>
                        <a:rPr kumimoji="1" lang="en-US" sz="1000" kern="1200" noProof="0" dirty="0">
                          <a:solidFill>
                            <a:schemeClr val="tx1"/>
                          </a:solidFill>
                          <a:effectLst/>
                          <a:latin typeface="Times New Roman" panose="02020603050405020304" pitchFamily="18" charset="0"/>
                          <a:ea typeface="PMingLiU" panose="02020500000000000000" pitchFamily="18" charset="-120"/>
                          <a:cs typeface="+mn-cs"/>
                        </a:rPr>
                        <a:t>P</a:t>
                      </a:r>
                      <a:r>
                        <a:rPr kumimoji="1" lang="en-US" altLang="zh-CN" sz="1000" kern="1200" noProof="0" dirty="0">
                          <a:solidFill>
                            <a:schemeClr val="tx1"/>
                          </a:solidFill>
                          <a:effectLst/>
                          <a:latin typeface="Times New Roman" panose="02020603050405020304" pitchFamily="18" charset="0"/>
                          <a:ea typeface="PMingLiU" panose="02020500000000000000" pitchFamily="18" charset="-120"/>
                          <a:cs typeface="+mn-cs"/>
                        </a:rPr>
                        <a:t>rof. W.S. LU</a:t>
                      </a:r>
                    </a:p>
                    <a:p>
                      <a:pPr marL="0" marR="0" lvl="0" indent="0" algn="l" defTabSz="914400" rtl="0" eaLnBrk="0" fontAlgn="auto" latinLnBrk="0" hangingPunct="0">
                        <a:lnSpc>
                          <a:spcPct val="100000"/>
                        </a:lnSpc>
                        <a:spcBef>
                          <a:spcPct val="20000"/>
                        </a:spcBef>
                        <a:spcAft>
                          <a:spcPts val="0"/>
                        </a:spcAft>
                        <a:buClr>
                          <a:srgbClr val="74D6A0"/>
                        </a:buClr>
                        <a:buSzTx/>
                        <a:buFont typeface="Wingdings" pitchFamily="2" charset="2"/>
                        <a:buNone/>
                        <a:tabLst/>
                        <a:defRPr/>
                      </a:pP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Prof. S.M. YIU</a:t>
                      </a:r>
                    </a:p>
                    <a:p>
                      <a:pPr marL="0" marR="0" lvl="0" indent="0" algn="l" defTabSz="914400" rtl="0" eaLnBrk="0" fontAlgn="auto" latinLnBrk="0" hangingPunct="0">
                        <a:lnSpc>
                          <a:spcPct val="100000"/>
                        </a:lnSpc>
                        <a:spcBef>
                          <a:spcPct val="20000"/>
                        </a:spcBef>
                        <a:spcAft>
                          <a:spcPts val="0"/>
                        </a:spcAft>
                        <a:buClr>
                          <a:srgbClr val="74D6A0"/>
                        </a:buClr>
                        <a:buSzTx/>
                        <a:buFont typeface="Wingdings" pitchFamily="2" charset="2"/>
                        <a:buNone/>
                        <a:tabLst/>
                        <a:defRPr/>
                      </a:pP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Prof. </a:t>
                      </a:r>
                      <a:r>
                        <a:rPr kumimoji="1" lang="en-US" altLang="zh-CN" sz="1000" kern="1200" dirty="0" err="1">
                          <a:solidFill>
                            <a:schemeClr val="tx1"/>
                          </a:solidFill>
                          <a:effectLst/>
                          <a:latin typeface="Times New Roman" panose="02020603050405020304" pitchFamily="18" charset="0"/>
                          <a:ea typeface="PMingLiU" panose="02020500000000000000" pitchFamily="18" charset="-120"/>
                          <a:cs typeface="+mn-cs"/>
                        </a:rPr>
                        <a:t>G.O.Yeh</a:t>
                      </a: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a:t>
                      </a:r>
                      <a:r>
                        <a:rPr kumimoji="1" lang="zh-CN" altLang="en-US" sz="1000" kern="1200" dirty="0">
                          <a:solidFill>
                            <a:schemeClr val="tx1"/>
                          </a:solidFill>
                          <a:effectLst/>
                          <a:latin typeface="Times New Roman" panose="02020603050405020304" pitchFamily="18" charset="0"/>
                          <a:ea typeface="PMingLiU" panose="02020500000000000000" pitchFamily="18" charset="-120"/>
                          <a:cs typeface="+mn-cs"/>
                        </a:rPr>
                        <a:t> </a:t>
                      </a: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Dr. Fan </a:t>
                      </a:r>
                      <a:r>
                        <a:rPr kumimoji="1" lang="en-US" altLang="zh-CN" sz="1000" kern="1200" dirty="0" err="1">
                          <a:solidFill>
                            <a:schemeClr val="tx1"/>
                          </a:solidFill>
                          <a:effectLst/>
                          <a:latin typeface="Times New Roman" panose="02020603050405020304" pitchFamily="18" charset="0"/>
                          <a:ea typeface="PMingLiU" panose="02020500000000000000" pitchFamily="18" charset="-120"/>
                          <a:cs typeface="+mn-cs"/>
                        </a:rPr>
                        <a:t>Xue</a:t>
                      </a:r>
                      <a:endPar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endParaRPr>
                    </a:p>
                    <a:p>
                      <a:pPr marL="0" marR="0" lvl="0" indent="0" algn="l" defTabSz="914400" rtl="0" eaLnBrk="0" fontAlgn="auto" latinLnBrk="0" hangingPunct="0">
                        <a:lnSpc>
                          <a:spcPct val="100000"/>
                        </a:lnSpc>
                        <a:spcBef>
                          <a:spcPct val="20000"/>
                        </a:spcBef>
                        <a:spcAft>
                          <a:spcPts val="0"/>
                        </a:spcAft>
                        <a:buClr>
                          <a:srgbClr val="74D6A0"/>
                        </a:buClr>
                        <a:buSzTx/>
                        <a:buFont typeface="Wingdings" pitchFamily="2" charset="2"/>
                        <a:buNone/>
                        <a:tabLst/>
                        <a:defRPr/>
                      </a:pPr>
                      <a:r>
                        <a:rPr kumimoji="1" lang="en-US" sz="1000" kern="1200" noProof="0" dirty="0">
                          <a:solidFill>
                            <a:schemeClr val="tx1"/>
                          </a:solidFill>
                          <a:effectLst/>
                          <a:latin typeface="Times New Roman" panose="02020603050405020304" pitchFamily="18" charset="0"/>
                          <a:ea typeface="PMingLiU" panose="02020500000000000000" pitchFamily="18" charset="-120"/>
                          <a:cs typeface="+mn-cs"/>
                        </a:rPr>
                        <a:t>T</a:t>
                      </a:r>
                      <a:r>
                        <a:rPr kumimoji="1" lang="en-US" altLang="zh-CN" sz="1000" kern="1200" noProof="0" dirty="0">
                          <a:solidFill>
                            <a:schemeClr val="tx1"/>
                          </a:solidFill>
                          <a:effectLst/>
                          <a:latin typeface="Times New Roman" panose="02020603050405020304" pitchFamily="18" charset="0"/>
                          <a:ea typeface="PMingLiU" panose="02020500000000000000" pitchFamily="18" charset="-120"/>
                          <a:cs typeface="+mn-cs"/>
                        </a:rPr>
                        <a:t>eam</a:t>
                      </a:r>
                    </a:p>
                    <a:p>
                      <a:pPr marL="0" algn="l" defTabSz="914400" rtl="0" eaLnBrk="0" latinLnBrk="0" hangingPunct="0">
                        <a:spcBef>
                          <a:spcPct val="20000"/>
                        </a:spcBef>
                        <a:buClr>
                          <a:srgbClr val="74D6A0"/>
                        </a:buClr>
                        <a:buFont typeface="Wingdings" pitchFamily="2" charset="2"/>
                      </a:pP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Prof. G.H. Huang &amp; </a:t>
                      </a:r>
                      <a:r>
                        <a:rPr kumimoji="1" lang="en-US" altLang="zh-CN" sz="1000" kern="1200" dirty="0" err="1">
                          <a:solidFill>
                            <a:schemeClr val="tx1"/>
                          </a:solidFill>
                          <a:effectLst/>
                          <a:latin typeface="Times New Roman" panose="02020603050405020304" pitchFamily="18" charset="0"/>
                          <a:ea typeface="PMingLiU" panose="02020500000000000000" pitchFamily="18" charset="-120"/>
                          <a:cs typeface="+mn-cs"/>
                        </a:rPr>
                        <a:t>Ir.K.L.Tam</a:t>
                      </a:r>
                      <a:endPar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endParaRPr>
                    </a:p>
                    <a:p>
                      <a:pPr marL="0" algn="l" defTabSz="914400" rtl="0" eaLnBrk="0" latinLnBrk="0" hangingPunct="0">
                        <a:spcBef>
                          <a:spcPct val="20000"/>
                        </a:spcBef>
                        <a:buClr>
                          <a:srgbClr val="74D6A0"/>
                        </a:buClr>
                        <a:buFont typeface="Wingdings" pitchFamily="2" charset="2"/>
                      </a:pP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Team</a:t>
                      </a:r>
                    </a:p>
                  </a:txBody>
                  <a:tcPr marL="91428" marR="91428" marT="45713" marB="45713"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71855">
                <a:tc>
                  <a:txBody>
                    <a:bodyPr/>
                    <a:lstStyle>
                      <a:lvl1pPr marL="0" eaLnBrk="0" hangingPunct="0">
                        <a:spcBef>
                          <a:spcPct val="20000"/>
                        </a:spcBef>
                        <a:buClr>
                          <a:srgbClr val="74D6A0"/>
                        </a:buClr>
                        <a:buFont typeface="Wingdings" pitchFamily="2" charset="2"/>
                        <a:defRPr kumimoji="1" sz="2400">
                          <a:solidFill>
                            <a:schemeClr val="tx1"/>
                          </a:solidFill>
                          <a:latin typeface="Times New Roman" panose="02020603050405020304" pitchFamily="18" charset="0"/>
                          <a:ea typeface="PMingLiU" panose="02020500000000000000" pitchFamily="18" charset="-120"/>
                        </a:defRPr>
                      </a:lvl1pPr>
                      <a:lvl2pPr marL="742950" indent="-285750" eaLnBrk="0" hangingPunct="0">
                        <a:spcBef>
                          <a:spcPct val="20000"/>
                        </a:spcBef>
                        <a:buClr>
                          <a:srgbClr val="74D6A0"/>
                        </a:buClr>
                        <a:buFont typeface="Wingdings" pitchFamily="2" charset="2"/>
                        <a:defRPr kumimoji="1" sz="2000">
                          <a:solidFill>
                            <a:schemeClr val="tx1"/>
                          </a:solidFill>
                          <a:latin typeface="Times New Roman" panose="02020603050405020304" pitchFamily="18" charset="0"/>
                          <a:ea typeface="PMingLiU" panose="02020500000000000000" pitchFamily="18" charset="-120"/>
                        </a:defRPr>
                      </a:lvl2pPr>
                      <a:lvl3pPr marL="11430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3pPr>
                      <a:lvl4pPr marL="16002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4pPr>
                      <a:lvl5pPr marL="20574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5pPr>
                      <a:lvl6pPr marL="25146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6pPr>
                      <a:lvl7pPr marL="29718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7pPr>
                      <a:lvl8pPr marL="34290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8pPr>
                      <a:lvl9pPr marL="38862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PMingLiU" panose="02020500000000000000" pitchFamily="18" charset="-120"/>
                        </a:rPr>
                        <a:t>3rd Project Milestone: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PMingLiU" panose="02020500000000000000" pitchFamily="18" charset="-120"/>
                        </a:rPr>
                        <a:t>(01/01/2022 -30/06/2022)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PMingLiU" panose="02020500000000000000" pitchFamily="18" charset="-120"/>
                        </a:rPr>
                        <a:t>On-going</a:t>
                      </a:r>
                    </a:p>
                  </a:txBody>
                  <a:tcPr marL="91428" marR="91428" marT="45713" marB="45713"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eaLnBrk="0" hangingPunct="0">
                        <a:spcBef>
                          <a:spcPct val="20000"/>
                        </a:spcBef>
                        <a:buClr>
                          <a:srgbClr val="74D6A0"/>
                        </a:buClr>
                        <a:buFont typeface="Wingdings" pitchFamily="2" charset="2"/>
                        <a:defRPr kumimoji="1" sz="2400">
                          <a:solidFill>
                            <a:schemeClr val="tx1"/>
                          </a:solidFill>
                          <a:latin typeface="Times New Roman" panose="02020603050405020304" pitchFamily="18" charset="0"/>
                          <a:ea typeface="PMingLiU" panose="02020500000000000000" pitchFamily="18" charset="-120"/>
                        </a:defRPr>
                      </a:lvl1pPr>
                      <a:lvl2pPr marL="742950" indent="-285750" eaLnBrk="0" hangingPunct="0">
                        <a:spcBef>
                          <a:spcPct val="20000"/>
                        </a:spcBef>
                        <a:buClr>
                          <a:srgbClr val="74D6A0"/>
                        </a:buClr>
                        <a:buFont typeface="Wingdings" pitchFamily="2" charset="2"/>
                        <a:defRPr kumimoji="1" sz="2000">
                          <a:solidFill>
                            <a:schemeClr val="tx1"/>
                          </a:solidFill>
                          <a:latin typeface="Times New Roman" panose="02020603050405020304" pitchFamily="18" charset="0"/>
                          <a:ea typeface="PMingLiU" panose="02020500000000000000" pitchFamily="18" charset="-120"/>
                        </a:defRPr>
                      </a:lvl2pPr>
                      <a:lvl3pPr marL="11430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3pPr>
                      <a:lvl4pPr marL="16002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4pPr>
                      <a:lvl5pPr marL="20574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5pPr>
                      <a:lvl6pPr marL="25146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6pPr>
                      <a:lvl7pPr marL="29718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7pPr>
                      <a:lvl8pPr marL="34290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8pPr>
                      <a:lvl9pPr marL="38862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9pPr>
                    </a:lstStyle>
                    <a:p>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3.1 </a:t>
                      </a:r>
                      <a:r>
                        <a:rPr kumimoji="1" lang="fr-FR" sz="1000" kern="1200" dirty="0">
                          <a:solidFill>
                            <a:schemeClr val="tx1"/>
                          </a:solidFill>
                          <a:effectLst/>
                          <a:latin typeface="Times New Roman" panose="02020603050405020304" pitchFamily="18" charset="0"/>
                          <a:ea typeface="PMingLiU" panose="02020500000000000000" pitchFamily="18" charset="-120"/>
                          <a:cs typeface="+mn-cs"/>
                        </a:rPr>
                        <a:t>IaaS </a:t>
                      </a:r>
                      <a:r>
                        <a:rPr kumimoji="1" lang="fr-FR" sz="1000" kern="1200" dirty="0" err="1">
                          <a:solidFill>
                            <a:schemeClr val="tx1"/>
                          </a:solidFill>
                          <a:effectLst/>
                          <a:latin typeface="Times New Roman" panose="02020603050405020304" pitchFamily="18" charset="0"/>
                          <a:ea typeface="PMingLiU" panose="02020500000000000000" pitchFamily="18" charset="-120"/>
                          <a:cs typeface="+mn-cs"/>
                        </a:rPr>
                        <a:t>Core</a:t>
                      </a:r>
                      <a:r>
                        <a:rPr kumimoji="1" lang="fr-FR" sz="1000" kern="1200" dirty="0">
                          <a:solidFill>
                            <a:schemeClr val="tx1"/>
                          </a:solidFill>
                          <a:effectLst/>
                          <a:latin typeface="Times New Roman" panose="02020603050405020304" pitchFamily="18" charset="0"/>
                          <a:ea typeface="PMingLiU" panose="02020500000000000000" pitchFamily="18" charset="-120"/>
                          <a:cs typeface="+mn-cs"/>
                        </a:rPr>
                        <a:t> Technologies (RC Version)</a:t>
                      </a:r>
                    </a:p>
                    <a:p>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3.2 Pilots 1, 2, &amp; 3: Extended Offline Testing of BaaS Function Structure and Interfaces (Beta version)</a:t>
                      </a:r>
                    </a:p>
                    <a:p>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3.3 Pilots 1, 2, &amp; 3: Extended Offline Testing of SaaS Process Management and Quality Assurance Applications (Beta version)</a:t>
                      </a:r>
                    </a:p>
                    <a:p>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3.4 Pilots 1, 2, &amp; 3: Tests of APIs </a:t>
                      </a:r>
                    </a:p>
                    <a:p>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3.5 Dissemination of Project Workshop / Conference</a:t>
                      </a:r>
                    </a:p>
                    <a:p>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3.6 User manuals &amp; Demo systems (RC version)</a:t>
                      </a:r>
                    </a:p>
                  </a:txBody>
                  <a:tcPr marL="91428" marR="91428" marT="45713" marB="45713"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auto" latinLnBrk="0" hangingPunct="0">
                        <a:lnSpc>
                          <a:spcPct val="100000"/>
                        </a:lnSpc>
                        <a:spcBef>
                          <a:spcPct val="20000"/>
                        </a:spcBef>
                        <a:spcAft>
                          <a:spcPts val="0"/>
                        </a:spcAft>
                        <a:buClr>
                          <a:srgbClr val="74D6A0"/>
                        </a:buClr>
                        <a:buSzTx/>
                        <a:buFont typeface="Wingdings" pitchFamily="2" charset="2"/>
                        <a:buNone/>
                        <a:tabLst/>
                        <a:defRPr/>
                      </a:pPr>
                      <a:r>
                        <a:rPr kumimoji="1" lang="en-US" sz="1000" kern="1200" noProof="0" dirty="0">
                          <a:solidFill>
                            <a:schemeClr val="tx1"/>
                          </a:solidFill>
                          <a:effectLst/>
                          <a:latin typeface="Times New Roman" panose="02020603050405020304" pitchFamily="18" charset="0"/>
                          <a:ea typeface="PMingLiU" panose="02020500000000000000" pitchFamily="18" charset="-120"/>
                          <a:cs typeface="+mn-cs"/>
                        </a:rPr>
                        <a:t>P</a:t>
                      </a:r>
                      <a:r>
                        <a:rPr kumimoji="1" lang="en-US" altLang="zh-CN" sz="1000" kern="1200" noProof="0" dirty="0">
                          <a:solidFill>
                            <a:schemeClr val="tx1"/>
                          </a:solidFill>
                          <a:effectLst/>
                          <a:latin typeface="Times New Roman" panose="02020603050405020304" pitchFamily="18" charset="0"/>
                          <a:ea typeface="PMingLiU" panose="02020500000000000000" pitchFamily="18" charset="-120"/>
                          <a:cs typeface="+mn-cs"/>
                        </a:rPr>
                        <a:t>rof. W.S. LU</a:t>
                      </a:r>
                    </a:p>
                    <a:p>
                      <a:pPr marL="0" marR="0" lvl="0" indent="0" algn="l" defTabSz="914400" rtl="0" eaLnBrk="0" fontAlgn="auto" latinLnBrk="0" hangingPunct="0">
                        <a:lnSpc>
                          <a:spcPct val="100000"/>
                        </a:lnSpc>
                        <a:spcBef>
                          <a:spcPct val="20000"/>
                        </a:spcBef>
                        <a:spcAft>
                          <a:spcPts val="0"/>
                        </a:spcAft>
                        <a:buClr>
                          <a:srgbClr val="74D6A0"/>
                        </a:buClr>
                        <a:buSzTx/>
                        <a:buFont typeface="Wingdings" pitchFamily="2" charset="2"/>
                        <a:buNone/>
                        <a:tabLst/>
                        <a:defRPr/>
                      </a:pP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Prof. S.M. YIU</a:t>
                      </a:r>
                    </a:p>
                    <a:p>
                      <a:pPr marL="0" marR="0" lvl="0" indent="0" algn="l" defTabSz="914400" rtl="0" eaLnBrk="0" fontAlgn="auto" latinLnBrk="0" hangingPunct="0">
                        <a:lnSpc>
                          <a:spcPct val="100000"/>
                        </a:lnSpc>
                        <a:spcBef>
                          <a:spcPct val="20000"/>
                        </a:spcBef>
                        <a:spcAft>
                          <a:spcPts val="0"/>
                        </a:spcAft>
                        <a:buClr>
                          <a:srgbClr val="74D6A0"/>
                        </a:buClr>
                        <a:buSzTx/>
                        <a:buFont typeface="Wingdings" pitchFamily="2" charset="2"/>
                        <a:buNone/>
                        <a:tabLst/>
                        <a:defRPr/>
                      </a:pP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Prof. </a:t>
                      </a:r>
                      <a:r>
                        <a:rPr kumimoji="1" lang="en-US" altLang="zh-CN" sz="1000" kern="1200" dirty="0" err="1">
                          <a:solidFill>
                            <a:schemeClr val="tx1"/>
                          </a:solidFill>
                          <a:effectLst/>
                          <a:latin typeface="Times New Roman" panose="02020603050405020304" pitchFamily="18" charset="0"/>
                          <a:ea typeface="PMingLiU" panose="02020500000000000000" pitchFamily="18" charset="-120"/>
                          <a:cs typeface="+mn-cs"/>
                        </a:rPr>
                        <a:t>G.O.Yeh</a:t>
                      </a: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a:t>
                      </a:r>
                      <a:r>
                        <a:rPr kumimoji="1" lang="zh-CN" altLang="en-US" sz="1000" kern="1200" dirty="0">
                          <a:solidFill>
                            <a:schemeClr val="tx1"/>
                          </a:solidFill>
                          <a:effectLst/>
                          <a:latin typeface="Times New Roman" panose="02020603050405020304" pitchFamily="18" charset="0"/>
                          <a:ea typeface="PMingLiU" panose="02020500000000000000" pitchFamily="18" charset="-120"/>
                          <a:cs typeface="+mn-cs"/>
                        </a:rPr>
                        <a:t> </a:t>
                      </a: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Dr. Fan </a:t>
                      </a:r>
                      <a:r>
                        <a:rPr kumimoji="1" lang="en-US" altLang="zh-CN" sz="1000" kern="1200" dirty="0" err="1">
                          <a:solidFill>
                            <a:schemeClr val="tx1"/>
                          </a:solidFill>
                          <a:effectLst/>
                          <a:latin typeface="Times New Roman" panose="02020603050405020304" pitchFamily="18" charset="0"/>
                          <a:ea typeface="PMingLiU" panose="02020500000000000000" pitchFamily="18" charset="-120"/>
                          <a:cs typeface="+mn-cs"/>
                        </a:rPr>
                        <a:t>Xue</a:t>
                      </a:r>
                      <a:endPar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endParaRPr>
                    </a:p>
                    <a:p>
                      <a:pPr marL="0" marR="0" lvl="0" indent="0" algn="l" defTabSz="914400" rtl="0" eaLnBrk="0" fontAlgn="auto" latinLnBrk="0" hangingPunct="0">
                        <a:lnSpc>
                          <a:spcPct val="100000"/>
                        </a:lnSpc>
                        <a:spcBef>
                          <a:spcPct val="20000"/>
                        </a:spcBef>
                        <a:spcAft>
                          <a:spcPts val="0"/>
                        </a:spcAft>
                        <a:buClr>
                          <a:srgbClr val="74D6A0"/>
                        </a:buClr>
                        <a:buSzTx/>
                        <a:buFont typeface="Wingdings" pitchFamily="2" charset="2"/>
                        <a:buNone/>
                        <a:tabLst/>
                        <a:defRPr/>
                      </a:pP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Prof. </a:t>
                      </a:r>
                      <a:r>
                        <a:rPr kumimoji="1" lang="en-US" altLang="zh-CN" sz="1000" kern="1200" dirty="0" err="1">
                          <a:solidFill>
                            <a:schemeClr val="tx1"/>
                          </a:solidFill>
                          <a:effectLst/>
                          <a:latin typeface="Times New Roman" panose="02020603050405020304" pitchFamily="18" charset="0"/>
                          <a:ea typeface="PMingLiU" panose="02020500000000000000" pitchFamily="18" charset="-120"/>
                          <a:cs typeface="+mn-cs"/>
                        </a:rPr>
                        <a:t>G.O.Yeh</a:t>
                      </a: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a:t>
                      </a:r>
                      <a:r>
                        <a:rPr kumimoji="1" lang="zh-CN" altLang="en-US" sz="1000" kern="1200" dirty="0">
                          <a:solidFill>
                            <a:schemeClr val="tx1"/>
                          </a:solidFill>
                          <a:effectLst/>
                          <a:latin typeface="Times New Roman" panose="02020603050405020304" pitchFamily="18" charset="0"/>
                          <a:ea typeface="PMingLiU" panose="02020500000000000000" pitchFamily="18" charset="-120"/>
                          <a:cs typeface="+mn-cs"/>
                        </a:rPr>
                        <a:t> </a:t>
                      </a: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Dr. Fan </a:t>
                      </a:r>
                      <a:r>
                        <a:rPr kumimoji="1" lang="en-US" altLang="zh-CN" sz="1000" kern="1200" dirty="0" err="1">
                          <a:solidFill>
                            <a:schemeClr val="tx1"/>
                          </a:solidFill>
                          <a:effectLst/>
                          <a:latin typeface="Times New Roman" panose="02020603050405020304" pitchFamily="18" charset="0"/>
                          <a:ea typeface="PMingLiU" panose="02020500000000000000" pitchFamily="18" charset="-120"/>
                          <a:cs typeface="+mn-cs"/>
                        </a:rPr>
                        <a:t>Xue</a:t>
                      </a:r>
                      <a:endPar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endParaRPr>
                    </a:p>
                    <a:p>
                      <a:pPr marL="0" marR="0" lvl="0" indent="0" algn="l" defTabSz="914400" rtl="0" eaLnBrk="0" fontAlgn="auto" latinLnBrk="0" hangingPunct="0">
                        <a:lnSpc>
                          <a:spcPct val="100000"/>
                        </a:lnSpc>
                        <a:spcBef>
                          <a:spcPct val="20000"/>
                        </a:spcBef>
                        <a:spcAft>
                          <a:spcPts val="0"/>
                        </a:spcAft>
                        <a:buClr>
                          <a:srgbClr val="74D6A0"/>
                        </a:buClr>
                        <a:buSzTx/>
                        <a:buFont typeface="Wingdings" pitchFamily="2" charset="2"/>
                        <a:buNone/>
                        <a:tabLst/>
                        <a:defRPr/>
                      </a:pP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Prof. G.H. Huang &amp; </a:t>
                      </a:r>
                      <a:r>
                        <a:rPr kumimoji="1" lang="en-US" altLang="zh-CN" sz="1000" kern="1200" dirty="0" err="1">
                          <a:solidFill>
                            <a:schemeClr val="tx1"/>
                          </a:solidFill>
                          <a:effectLst/>
                          <a:latin typeface="Times New Roman" panose="02020603050405020304" pitchFamily="18" charset="0"/>
                          <a:ea typeface="PMingLiU" panose="02020500000000000000" pitchFamily="18" charset="-120"/>
                          <a:cs typeface="+mn-cs"/>
                        </a:rPr>
                        <a:t>Ir.K.L.Tam</a:t>
                      </a:r>
                      <a:endPar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endParaRPr>
                    </a:p>
                    <a:p>
                      <a:pPr marL="0" algn="l" defTabSz="914400" rtl="0" eaLnBrk="0" latinLnBrk="0" hangingPunct="0">
                        <a:spcBef>
                          <a:spcPct val="20000"/>
                        </a:spcBef>
                        <a:buClr>
                          <a:srgbClr val="74D6A0"/>
                        </a:buClr>
                        <a:buFont typeface="Wingdings" pitchFamily="2" charset="2"/>
                      </a:pPr>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Team</a:t>
                      </a:r>
                    </a:p>
                  </a:txBody>
                  <a:tcPr marL="91428" marR="91428" marT="45713" marB="45713"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58224">
                <a:tc>
                  <a:txBody>
                    <a:bodyPr/>
                    <a:lstStyle>
                      <a:lvl1pPr marL="0" eaLnBrk="0" hangingPunct="0">
                        <a:spcBef>
                          <a:spcPct val="20000"/>
                        </a:spcBef>
                        <a:buClr>
                          <a:srgbClr val="74D6A0"/>
                        </a:buClr>
                        <a:buFont typeface="Wingdings" pitchFamily="2" charset="2"/>
                        <a:defRPr kumimoji="1" sz="2400">
                          <a:solidFill>
                            <a:schemeClr val="tx1"/>
                          </a:solidFill>
                          <a:latin typeface="Times New Roman" panose="02020603050405020304" pitchFamily="18" charset="0"/>
                          <a:ea typeface="PMingLiU" panose="02020500000000000000" pitchFamily="18" charset="-120"/>
                        </a:defRPr>
                      </a:lvl1pPr>
                      <a:lvl2pPr marL="742950" indent="-285750" eaLnBrk="0" hangingPunct="0">
                        <a:spcBef>
                          <a:spcPct val="20000"/>
                        </a:spcBef>
                        <a:buClr>
                          <a:srgbClr val="74D6A0"/>
                        </a:buClr>
                        <a:buFont typeface="Wingdings" pitchFamily="2" charset="2"/>
                        <a:defRPr kumimoji="1" sz="2000">
                          <a:solidFill>
                            <a:schemeClr val="tx1"/>
                          </a:solidFill>
                          <a:latin typeface="Times New Roman" panose="02020603050405020304" pitchFamily="18" charset="0"/>
                          <a:ea typeface="PMingLiU" panose="02020500000000000000" pitchFamily="18" charset="-120"/>
                        </a:defRPr>
                      </a:lvl2pPr>
                      <a:lvl3pPr marL="11430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3pPr>
                      <a:lvl4pPr marL="16002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4pPr>
                      <a:lvl5pPr marL="20574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5pPr>
                      <a:lvl6pPr marL="25146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6pPr>
                      <a:lvl7pPr marL="29718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7pPr>
                      <a:lvl8pPr marL="34290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8pPr>
                      <a:lvl9pPr marL="38862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PMingLiU" panose="02020500000000000000" pitchFamily="18" charset="-120"/>
                        </a:rPr>
                        <a:t>4th Project Milestone: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PMingLiU" panose="02020500000000000000" pitchFamily="18" charset="-120"/>
                        </a:rPr>
                        <a:t>(01/07/2022 -31/12/2022)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PMingLiU" panose="02020500000000000000" pitchFamily="18" charset="-120"/>
                        </a:rPr>
                        <a:t>On-going</a:t>
                      </a:r>
                    </a:p>
                  </a:txBody>
                  <a:tcPr marL="91428" marR="91428" marT="45713" marB="45713"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eaLnBrk="0" hangingPunct="0">
                        <a:spcBef>
                          <a:spcPct val="20000"/>
                        </a:spcBef>
                        <a:buClr>
                          <a:srgbClr val="74D6A0"/>
                        </a:buClr>
                        <a:buFont typeface="Wingdings" pitchFamily="2" charset="2"/>
                        <a:defRPr kumimoji="1" sz="2400">
                          <a:solidFill>
                            <a:schemeClr val="tx1"/>
                          </a:solidFill>
                          <a:latin typeface="Times New Roman" panose="02020603050405020304" pitchFamily="18" charset="0"/>
                          <a:ea typeface="PMingLiU" panose="02020500000000000000" pitchFamily="18" charset="-120"/>
                        </a:defRPr>
                      </a:lvl1pPr>
                      <a:lvl2pPr marL="742950" indent="-285750" eaLnBrk="0" hangingPunct="0">
                        <a:spcBef>
                          <a:spcPct val="20000"/>
                        </a:spcBef>
                        <a:buClr>
                          <a:srgbClr val="74D6A0"/>
                        </a:buClr>
                        <a:buFont typeface="Wingdings" pitchFamily="2" charset="2"/>
                        <a:defRPr kumimoji="1" sz="2000">
                          <a:solidFill>
                            <a:schemeClr val="tx1"/>
                          </a:solidFill>
                          <a:latin typeface="Times New Roman" panose="02020603050405020304" pitchFamily="18" charset="0"/>
                          <a:ea typeface="PMingLiU" panose="02020500000000000000" pitchFamily="18" charset="-120"/>
                        </a:defRPr>
                      </a:lvl2pPr>
                      <a:lvl3pPr marL="11430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3pPr>
                      <a:lvl4pPr marL="16002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4pPr>
                      <a:lvl5pPr marL="2057400" indent="-228600" eaLnBrk="0" hangingPunct="0">
                        <a:spcBef>
                          <a:spcPct val="20000"/>
                        </a:spcBef>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5pPr>
                      <a:lvl6pPr marL="25146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6pPr>
                      <a:lvl7pPr marL="29718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7pPr>
                      <a:lvl8pPr marL="34290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8pPr>
                      <a:lvl9pPr marL="3886200" indent="-228600" eaLnBrk="0" fontAlgn="base" hangingPunct="0">
                        <a:spcBef>
                          <a:spcPct val="20000"/>
                        </a:spcBef>
                        <a:spcAft>
                          <a:spcPct val="0"/>
                        </a:spcAft>
                        <a:buClr>
                          <a:srgbClr val="74D6A0"/>
                        </a:buClr>
                        <a:buFont typeface="Wingdings 3" pitchFamily="18" charset="2"/>
                        <a:defRPr kumimoji="1">
                          <a:solidFill>
                            <a:schemeClr val="tx1"/>
                          </a:solidFill>
                          <a:latin typeface="Times New Roman" panose="02020603050405020304" pitchFamily="18" charset="0"/>
                          <a:ea typeface="PMingLiU" panose="02020500000000000000" pitchFamily="18" charset="-120"/>
                        </a:defRPr>
                      </a:lvl9pPr>
                    </a:lstStyle>
                    <a:p>
                      <a:pPr marL="0" algn="l" defTabSz="1005840" rtl="0" eaLnBrk="0" latinLnBrk="0" hangingPunct="0">
                        <a:spcBef>
                          <a:spcPct val="20000"/>
                        </a:spcBef>
                        <a:buClr>
                          <a:srgbClr val="74D6A0"/>
                        </a:buClr>
                        <a:buFont typeface="Wingdings" pitchFamily="2" charset="2"/>
                      </a:pPr>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4.1 </a:t>
                      </a:r>
                      <a:r>
                        <a:rPr kumimoji="1" lang="fr-FR" sz="1000" kern="1200" dirty="0">
                          <a:solidFill>
                            <a:schemeClr val="tx1"/>
                          </a:solidFill>
                          <a:effectLst/>
                          <a:latin typeface="Times New Roman" panose="02020603050405020304" pitchFamily="18" charset="0"/>
                          <a:ea typeface="PMingLiU" panose="02020500000000000000" pitchFamily="18" charset="-120"/>
                          <a:cs typeface="+mn-cs"/>
                        </a:rPr>
                        <a:t>IaaS </a:t>
                      </a:r>
                      <a:r>
                        <a:rPr kumimoji="1" lang="fr-FR" sz="1000" kern="1200" dirty="0" err="1">
                          <a:solidFill>
                            <a:schemeClr val="tx1"/>
                          </a:solidFill>
                          <a:effectLst/>
                          <a:latin typeface="Times New Roman" panose="02020603050405020304" pitchFamily="18" charset="0"/>
                          <a:ea typeface="PMingLiU" panose="02020500000000000000" pitchFamily="18" charset="-120"/>
                          <a:cs typeface="+mn-cs"/>
                        </a:rPr>
                        <a:t>core</a:t>
                      </a:r>
                      <a:r>
                        <a:rPr kumimoji="1" lang="fr-FR" sz="1000" kern="1200" dirty="0">
                          <a:solidFill>
                            <a:schemeClr val="tx1"/>
                          </a:solidFill>
                          <a:effectLst/>
                          <a:latin typeface="Times New Roman" panose="02020603050405020304" pitchFamily="18" charset="0"/>
                          <a:ea typeface="PMingLiU" panose="02020500000000000000" pitchFamily="18" charset="-120"/>
                          <a:cs typeface="+mn-cs"/>
                        </a:rPr>
                        <a:t> technologies (1.0 Version)</a:t>
                      </a:r>
                    </a:p>
                    <a:p>
                      <a:pPr marL="0" algn="l" defTabSz="1005840" rtl="0" eaLnBrk="0" latinLnBrk="0" hangingPunct="0">
                        <a:spcBef>
                          <a:spcPct val="20000"/>
                        </a:spcBef>
                        <a:buClr>
                          <a:srgbClr val="74D6A0"/>
                        </a:buClr>
                        <a:buFont typeface="Wingdings" pitchFamily="2" charset="2"/>
                      </a:pPr>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4.2 Pilots 1, 2, &amp; 3: Online Testing and Deployment of BaaS Function Structure and Interfaces (1.0 Version)</a:t>
                      </a:r>
                    </a:p>
                    <a:p>
                      <a:pPr marL="0" algn="l" defTabSz="1005840" rtl="0" eaLnBrk="0" latinLnBrk="0" hangingPunct="0">
                        <a:spcBef>
                          <a:spcPct val="20000"/>
                        </a:spcBef>
                        <a:buClr>
                          <a:srgbClr val="74D6A0"/>
                        </a:buClr>
                        <a:buFont typeface="Wingdings" pitchFamily="2" charset="2"/>
                      </a:pPr>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4.3 Pilots 1, 2, &amp; 3: Online Testing and Deployment of SaaS Process Management and Quality Assurance Applications (1.0 Version)</a:t>
                      </a:r>
                    </a:p>
                    <a:p>
                      <a:pPr marL="0" algn="l" defTabSz="1005840" rtl="0" eaLnBrk="0" latinLnBrk="0" hangingPunct="0">
                        <a:spcBef>
                          <a:spcPct val="20000"/>
                        </a:spcBef>
                        <a:buClr>
                          <a:srgbClr val="74D6A0"/>
                        </a:buClr>
                        <a:buFont typeface="Wingdings" pitchFamily="2" charset="2"/>
                      </a:pPr>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4.4 Final Reporting Meeting to LCSM</a:t>
                      </a:r>
                    </a:p>
                    <a:p>
                      <a:pPr marL="0" algn="l" defTabSz="1005840" rtl="0" eaLnBrk="0" latinLnBrk="0" hangingPunct="0">
                        <a:spcBef>
                          <a:spcPct val="20000"/>
                        </a:spcBef>
                        <a:buClr>
                          <a:srgbClr val="74D6A0"/>
                        </a:buClr>
                        <a:buFont typeface="Wingdings" pitchFamily="2" charset="2"/>
                      </a:pPr>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4.5 Update of Project Dissemination Website</a:t>
                      </a:r>
                    </a:p>
                    <a:p>
                      <a:pPr marL="0" algn="l" defTabSz="1005840" rtl="0" eaLnBrk="0" latinLnBrk="0" hangingPunct="0">
                        <a:spcBef>
                          <a:spcPct val="20000"/>
                        </a:spcBef>
                        <a:buClr>
                          <a:srgbClr val="74D6A0"/>
                        </a:buClr>
                        <a:buFont typeface="Wingdings" pitchFamily="2" charset="2"/>
                      </a:pPr>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4.6 Developers’ Manual</a:t>
                      </a:r>
                    </a:p>
                    <a:p>
                      <a:pPr marL="0" algn="l" defTabSz="1005840" rtl="0" eaLnBrk="0" latinLnBrk="0" hangingPunct="0">
                        <a:spcBef>
                          <a:spcPct val="20000"/>
                        </a:spcBef>
                        <a:buClr>
                          <a:srgbClr val="74D6A0"/>
                        </a:buClr>
                        <a:buFont typeface="Wingdings" pitchFamily="2" charset="2"/>
                      </a:pPr>
                      <a:r>
                        <a:rPr kumimoji="1" lang="en-US" sz="1000" kern="1200" dirty="0">
                          <a:solidFill>
                            <a:schemeClr val="tx1"/>
                          </a:solidFill>
                          <a:effectLst/>
                          <a:latin typeface="Times New Roman" panose="02020603050405020304" pitchFamily="18" charset="0"/>
                          <a:ea typeface="PMingLiU" panose="02020500000000000000" pitchFamily="18" charset="-120"/>
                          <a:cs typeface="+mn-cs"/>
                        </a:rPr>
                        <a:t>4.7 8 Copies of Demo Systems (1.0 Version) for Six PI/Co-PIs, LSCM, and CIC</a:t>
                      </a: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	</a:t>
                      </a:r>
                    </a:p>
                  </a:txBody>
                  <a:tcPr marL="91428" marR="91428" marT="45713" marB="45713"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p>
                      <a:pPr marL="0" marR="0" lvl="0" indent="0" algn="l" defTabSz="1005840" rtl="0" eaLnBrk="0" fontAlgn="auto" latinLnBrk="0" hangingPunct="0">
                        <a:lnSpc>
                          <a:spcPct val="100000"/>
                        </a:lnSpc>
                        <a:spcBef>
                          <a:spcPct val="20000"/>
                        </a:spcBef>
                        <a:spcAft>
                          <a:spcPts val="0"/>
                        </a:spcAft>
                        <a:buClr>
                          <a:srgbClr val="74D6A0"/>
                        </a:buClr>
                        <a:buSzTx/>
                        <a:buFont typeface="Wingdings" pitchFamily="2" charset="2"/>
                        <a:buNone/>
                        <a:tabLst/>
                        <a:defRPr/>
                      </a:pPr>
                      <a:r>
                        <a:rPr kumimoji="1" lang="en-US" sz="1000" kern="1200" noProof="0" dirty="0">
                          <a:solidFill>
                            <a:schemeClr val="tx1"/>
                          </a:solidFill>
                          <a:effectLst/>
                          <a:latin typeface="Times New Roman" panose="02020603050405020304" pitchFamily="18" charset="0"/>
                          <a:ea typeface="PMingLiU" panose="02020500000000000000" pitchFamily="18" charset="-120"/>
                          <a:cs typeface="+mn-cs"/>
                        </a:rPr>
                        <a:t>P</a:t>
                      </a:r>
                      <a:r>
                        <a:rPr kumimoji="1" lang="en-US" altLang="zh-CN" sz="1000" kern="1200" noProof="0" dirty="0">
                          <a:solidFill>
                            <a:schemeClr val="tx1"/>
                          </a:solidFill>
                          <a:effectLst/>
                          <a:latin typeface="Times New Roman" panose="02020603050405020304" pitchFamily="18" charset="0"/>
                          <a:ea typeface="PMingLiU" panose="02020500000000000000" pitchFamily="18" charset="-120"/>
                          <a:cs typeface="+mn-cs"/>
                        </a:rPr>
                        <a:t>rof. W.S. LU</a:t>
                      </a:r>
                    </a:p>
                    <a:p>
                      <a:pPr marL="0" marR="0" lvl="0" indent="0" algn="l" defTabSz="1005840" rtl="0" eaLnBrk="0" fontAlgn="auto" latinLnBrk="0" hangingPunct="0">
                        <a:lnSpc>
                          <a:spcPct val="100000"/>
                        </a:lnSpc>
                        <a:spcBef>
                          <a:spcPct val="20000"/>
                        </a:spcBef>
                        <a:spcAft>
                          <a:spcPts val="0"/>
                        </a:spcAft>
                        <a:buClr>
                          <a:srgbClr val="74D6A0"/>
                        </a:buClr>
                        <a:buSzTx/>
                        <a:buFont typeface="Wingdings" pitchFamily="2" charset="2"/>
                        <a:buNone/>
                        <a:tabLst/>
                        <a:defRPr/>
                      </a:pP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Prof. S.M. YIU</a:t>
                      </a:r>
                    </a:p>
                    <a:p>
                      <a:pPr marL="0" marR="0" lvl="0" indent="0" algn="l" defTabSz="1005840" rtl="0" eaLnBrk="0" fontAlgn="auto" latinLnBrk="0" hangingPunct="0">
                        <a:lnSpc>
                          <a:spcPct val="100000"/>
                        </a:lnSpc>
                        <a:spcBef>
                          <a:spcPct val="20000"/>
                        </a:spcBef>
                        <a:spcAft>
                          <a:spcPts val="0"/>
                        </a:spcAft>
                        <a:buClr>
                          <a:srgbClr val="74D6A0"/>
                        </a:buClr>
                        <a:buSzTx/>
                        <a:buFont typeface="Wingdings" pitchFamily="2" charset="2"/>
                        <a:buNone/>
                        <a:tabLst/>
                        <a:defRPr/>
                      </a:pP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Prof. </a:t>
                      </a:r>
                      <a:r>
                        <a:rPr kumimoji="1" lang="en-US" altLang="zh-CN" sz="1000" kern="1200" dirty="0" err="1">
                          <a:solidFill>
                            <a:schemeClr val="tx1"/>
                          </a:solidFill>
                          <a:effectLst/>
                          <a:latin typeface="Times New Roman" panose="02020603050405020304" pitchFamily="18" charset="0"/>
                          <a:ea typeface="PMingLiU" panose="02020500000000000000" pitchFamily="18" charset="-120"/>
                          <a:cs typeface="+mn-cs"/>
                        </a:rPr>
                        <a:t>G.O.Yeh</a:t>
                      </a: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a:t>
                      </a:r>
                      <a:r>
                        <a:rPr kumimoji="1" lang="zh-CN" altLang="en-US" sz="1000" kern="1200" dirty="0">
                          <a:solidFill>
                            <a:schemeClr val="tx1"/>
                          </a:solidFill>
                          <a:effectLst/>
                          <a:latin typeface="Times New Roman" panose="02020603050405020304" pitchFamily="18" charset="0"/>
                          <a:ea typeface="PMingLiU" panose="02020500000000000000" pitchFamily="18" charset="-120"/>
                          <a:cs typeface="+mn-cs"/>
                        </a:rPr>
                        <a:t> </a:t>
                      </a: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Dr. Fan </a:t>
                      </a:r>
                      <a:r>
                        <a:rPr kumimoji="1" lang="en-US" altLang="zh-CN" sz="1000" kern="1200" dirty="0" err="1">
                          <a:solidFill>
                            <a:schemeClr val="tx1"/>
                          </a:solidFill>
                          <a:effectLst/>
                          <a:latin typeface="Times New Roman" panose="02020603050405020304" pitchFamily="18" charset="0"/>
                          <a:ea typeface="PMingLiU" panose="02020500000000000000" pitchFamily="18" charset="-120"/>
                          <a:cs typeface="+mn-cs"/>
                        </a:rPr>
                        <a:t>Xue</a:t>
                      </a:r>
                      <a:endPar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endParaRPr>
                    </a:p>
                    <a:p>
                      <a:pPr marL="0" algn="l" defTabSz="1005840" rtl="0" eaLnBrk="0" latinLnBrk="0" hangingPunct="0">
                        <a:spcBef>
                          <a:spcPct val="20000"/>
                        </a:spcBef>
                        <a:buClr>
                          <a:srgbClr val="74D6A0"/>
                        </a:buClr>
                        <a:buFont typeface="Wingdings" pitchFamily="2" charset="2"/>
                      </a:pP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Team</a:t>
                      </a:r>
                    </a:p>
                    <a:p>
                      <a:pPr marL="0" marR="0" lvl="0" indent="0" algn="l" defTabSz="1005840" rtl="0" eaLnBrk="0" fontAlgn="auto" latinLnBrk="0" hangingPunct="0">
                        <a:lnSpc>
                          <a:spcPct val="100000"/>
                        </a:lnSpc>
                        <a:spcBef>
                          <a:spcPct val="20000"/>
                        </a:spcBef>
                        <a:spcAft>
                          <a:spcPts val="0"/>
                        </a:spcAft>
                        <a:buClr>
                          <a:srgbClr val="74D6A0"/>
                        </a:buClr>
                        <a:buSzTx/>
                        <a:buFont typeface="Wingdings" pitchFamily="2" charset="2"/>
                        <a:buNone/>
                        <a:tabLst/>
                        <a:defRPr/>
                      </a:pP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Prof. S.M. YIU</a:t>
                      </a:r>
                    </a:p>
                    <a:p>
                      <a:pPr marL="0" algn="l" defTabSz="1005840" rtl="0" eaLnBrk="0" latinLnBrk="0" hangingPunct="0">
                        <a:spcBef>
                          <a:spcPct val="20000"/>
                        </a:spcBef>
                        <a:buClr>
                          <a:srgbClr val="74D6A0"/>
                        </a:buClr>
                        <a:buFont typeface="Wingdings" pitchFamily="2" charset="2"/>
                      </a:pP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Team</a:t>
                      </a:r>
                    </a:p>
                    <a:p>
                      <a:pPr marL="0" algn="l" defTabSz="1005840" rtl="0" eaLnBrk="0" latinLnBrk="0" hangingPunct="0">
                        <a:spcBef>
                          <a:spcPct val="20000"/>
                        </a:spcBef>
                        <a:buClr>
                          <a:srgbClr val="74D6A0"/>
                        </a:buClr>
                        <a:buFont typeface="Wingdings" pitchFamily="2" charset="2"/>
                      </a:pPr>
                      <a:r>
                        <a:rPr kumimoji="1" lang="en-US" altLang="zh-CN" sz="1000" kern="1200" dirty="0">
                          <a:solidFill>
                            <a:schemeClr val="tx1"/>
                          </a:solidFill>
                          <a:effectLst/>
                          <a:latin typeface="Times New Roman" panose="02020603050405020304" pitchFamily="18" charset="0"/>
                          <a:ea typeface="PMingLiU" panose="02020500000000000000" pitchFamily="18" charset="-120"/>
                          <a:cs typeface="+mn-cs"/>
                        </a:rPr>
                        <a:t>Team</a:t>
                      </a:r>
                    </a:p>
                  </a:txBody>
                  <a:tcPr marL="91428" marR="91428" marT="45713" marB="45713"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03877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1600" y="602164"/>
            <a:ext cx="12001500" cy="5522013"/>
            <a:chOff x="919043" y="755364"/>
            <a:chExt cx="11004675" cy="5522013"/>
          </a:xfrm>
        </p:grpSpPr>
        <p:pic>
          <p:nvPicPr>
            <p:cNvPr id="30" name="Picture 29"/>
            <p:cNvPicPr>
              <a:picLocks noChangeAspect="1"/>
            </p:cNvPicPr>
            <p:nvPr/>
          </p:nvPicPr>
          <p:blipFill rotWithShape="1">
            <a:blip r:embed="rId2"/>
            <a:srcRect t="-1500" r="89240" b="42660"/>
            <a:stretch/>
          </p:blipFill>
          <p:spPr>
            <a:xfrm>
              <a:off x="919043" y="808292"/>
              <a:ext cx="1377276" cy="5469085"/>
            </a:xfrm>
            <a:prstGeom prst="rect">
              <a:avLst/>
            </a:prstGeom>
          </p:spPr>
        </p:pic>
        <p:pic>
          <p:nvPicPr>
            <p:cNvPr id="25" name="Picture 24"/>
            <p:cNvPicPr>
              <a:picLocks noChangeAspect="1"/>
            </p:cNvPicPr>
            <p:nvPr/>
          </p:nvPicPr>
          <p:blipFill rotWithShape="1">
            <a:blip r:embed="rId2"/>
            <a:srcRect l="14935" t="-1910" r="8493" b="43070"/>
            <a:stretch/>
          </p:blipFill>
          <p:spPr>
            <a:xfrm>
              <a:off x="2122841" y="755364"/>
              <a:ext cx="9800877" cy="5469085"/>
            </a:xfrm>
            <a:prstGeom prst="rect">
              <a:avLst/>
            </a:prstGeom>
          </p:spPr>
        </p:pic>
      </p:grpSp>
      <p:pic>
        <p:nvPicPr>
          <p:cNvPr id="19" name="Picture 18"/>
          <p:cNvPicPr>
            <a:picLocks noChangeAspect="1"/>
          </p:cNvPicPr>
          <p:nvPr/>
        </p:nvPicPr>
        <p:blipFill>
          <a:blip r:embed="rId3"/>
          <a:stretch>
            <a:fillRect/>
          </a:stretch>
        </p:blipFill>
        <p:spPr>
          <a:xfrm>
            <a:off x="9982200" y="6383466"/>
            <a:ext cx="1123344" cy="278070"/>
          </a:xfrm>
          <a:prstGeom prst="rect">
            <a:avLst/>
          </a:prstGeom>
        </p:spPr>
      </p:pic>
      <p:cxnSp>
        <p:nvCxnSpPr>
          <p:cNvPr id="6" name="Straight Connector 5"/>
          <p:cNvCxnSpPr/>
          <p:nvPr/>
        </p:nvCxnSpPr>
        <p:spPr>
          <a:xfrm>
            <a:off x="11028181" y="6443500"/>
            <a:ext cx="0" cy="126531"/>
          </a:xfrm>
          <a:prstGeom prst="line">
            <a:avLst/>
          </a:prstGeom>
          <a:ln w="12700">
            <a:solidFill>
              <a:srgbClr val="5E647C"/>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8610600" y="6327935"/>
            <a:ext cx="2743200" cy="365125"/>
          </a:xfrm>
        </p:spPr>
        <p:txBody>
          <a:bodyPr/>
          <a:lstStyle/>
          <a:p>
            <a:fld id="{4F509CBE-1D59-470B-A45E-FE654AF591FB}" type="slidenum">
              <a:rPr lang="en-HK" smtClean="0"/>
              <a:t>9</a:t>
            </a:fld>
            <a:endParaRPr lang="en-HK"/>
          </a:p>
        </p:txBody>
      </p:sp>
      <p:sp>
        <p:nvSpPr>
          <p:cNvPr id="45" name="Title 1"/>
          <p:cNvSpPr txBox="1">
            <a:spLocks/>
          </p:cNvSpPr>
          <p:nvPr/>
        </p:nvSpPr>
        <p:spPr>
          <a:xfrm>
            <a:off x="1246672" y="215878"/>
            <a:ext cx="7363928" cy="46436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2E3047"/>
                </a:solidFill>
                <a:latin typeface="Cambria" panose="02040503050406030204" pitchFamily="18" charset="0"/>
                <a:ea typeface="Cambria" panose="02040503050406030204" pitchFamily="18" charset="0"/>
                <a:cs typeface="Arial" panose="020B0604020202020204" pitchFamily="34" charset="0"/>
              </a:rPr>
              <a:t>Milestone 1 – App Schedule</a:t>
            </a:r>
          </a:p>
        </p:txBody>
      </p:sp>
      <p:grpSp>
        <p:nvGrpSpPr>
          <p:cNvPr id="47" name="Group 46"/>
          <p:cNvGrpSpPr/>
          <p:nvPr/>
        </p:nvGrpSpPr>
        <p:grpSpPr>
          <a:xfrm>
            <a:off x="505150" y="312876"/>
            <a:ext cx="741522" cy="251362"/>
            <a:chOff x="23969" y="245027"/>
            <a:chExt cx="796956" cy="270153"/>
          </a:xfrm>
        </p:grpSpPr>
        <p:sp>
          <p:nvSpPr>
            <p:cNvPr id="48" name="Cube 47"/>
            <p:cNvSpPr/>
            <p:nvPr/>
          </p:nvSpPr>
          <p:spPr>
            <a:xfrm>
              <a:off x="23969" y="245578"/>
              <a:ext cx="265109" cy="269601"/>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9" name="Cube 48"/>
            <p:cNvSpPr/>
            <p:nvPr/>
          </p:nvSpPr>
          <p:spPr>
            <a:xfrm>
              <a:off x="289621" y="245027"/>
              <a:ext cx="265652" cy="270152"/>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0" name="Cube 49"/>
            <p:cNvSpPr/>
            <p:nvPr/>
          </p:nvSpPr>
          <p:spPr>
            <a:xfrm>
              <a:off x="555273" y="245028"/>
              <a:ext cx="265652" cy="270152"/>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grpSp>
      <p:grpSp>
        <p:nvGrpSpPr>
          <p:cNvPr id="36" name="Group 35"/>
          <p:cNvGrpSpPr/>
          <p:nvPr/>
        </p:nvGrpSpPr>
        <p:grpSpPr>
          <a:xfrm>
            <a:off x="9821425" y="6423122"/>
            <a:ext cx="184278" cy="166192"/>
            <a:chOff x="6738230" y="314450"/>
            <a:chExt cx="1261526" cy="1191864"/>
          </a:xfrm>
        </p:grpSpPr>
        <p:pic>
          <p:nvPicPr>
            <p:cNvPr id="37" name="Picture 36"/>
            <p:cNvPicPr>
              <a:picLocks noChangeAspect="1"/>
            </p:cNvPicPr>
            <p:nvPr/>
          </p:nvPicPr>
          <p:blipFill>
            <a:blip r:embed="rId4"/>
            <a:stretch>
              <a:fillRect/>
            </a:stretch>
          </p:blipFill>
          <p:spPr>
            <a:xfrm>
              <a:off x="6738230" y="322298"/>
              <a:ext cx="1261526" cy="1184016"/>
            </a:xfrm>
            <a:prstGeom prst="rect">
              <a:avLst/>
            </a:prstGeom>
          </p:spPr>
        </p:pic>
        <p:sp>
          <p:nvSpPr>
            <p:cNvPr id="38" name="Parallelogram 37"/>
            <p:cNvSpPr/>
            <p:nvPr/>
          </p:nvSpPr>
          <p:spPr>
            <a:xfrm rot="8047731" flipV="1">
              <a:off x="7282539" y="407457"/>
              <a:ext cx="471309" cy="285296"/>
            </a:xfrm>
            <a:prstGeom prst="parallelogram">
              <a:avLst>
                <a:gd name="adj" fmla="val 52821"/>
              </a:avLst>
            </a:prstGeom>
            <a:solidFill>
              <a:srgbClr val="3BB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40" name="Parallelogram 39"/>
            <p:cNvSpPr/>
            <p:nvPr/>
          </p:nvSpPr>
          <p:spPr>
            <a:xfrm rot="11701053">
              <a:off x="7005546" y="1140472"/>
              <a:ext cx="477844" cy="269399"/>
            </a:xfrm>
            <a:prstGeom prst="parallelogram">
              <a:avLst>
                <a:gd name="adj" fmla="val 57880"/>
              </a:avLst>
            </a:prstGeom>
            <a:solidFill>
              <a:srgbClr val="5E6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grpSp>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150" y="6275099"/>
            <a:ext cx="1757923" cy="358574"/>
          </a:xfrm>
          <a:prstGeom prst="rect">
            <a:avLst/>
          </a:prstGeom>
        </p:spPr>
      </p:pic>
      <p:sp>
        <p:nvSpPr>
          <p:cNvPr id="17" name="Cube 16"/>
          <p:cNvSpPr/>
          <p:nvPr/>
        </p:nvSpPr>
        <p:spPr>
          <a:xfrm>
            <a:off x="505151" y="313389"/>
            <a:ext cx="246669" cy="250848"/>
          </a:xfrm>
          <a:prstGeom prst="cube">
            <a:avLst/>
          </a:prstGeom>
          <a:solidFill>
            <a:srgbClr val="2E304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8" name="Picture 2" descr="Link Chain Svg Png Icon Free Download (#448372) - OnlineWebFonts.COM"/>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691473" flipH="1" flipV="1">
            <a:off x="715101" y="400177"/>
            <a:ext cx="76985" cy="76985"/>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p:cNvSpPr/>
          <p:nvPr/>
        </p:nvSpPr>
        <p:spPr>
          <a:xfrm>
            <a:off x="752324" y="312877"/>
            <a:ext cx="247174" cy="251361"/>
          </a:xfrm>
          <a:prstGeom prst="cube">
            <a:avLst/>
          </a:prstGeom>
          <a:solidFill>
            <a:srgbClr val="7077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1" name="Picture 2" descr="Link Chain Svg Png Icon Free Download (#448372) - OnlineWebFonts.CO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691473" flipH="1" flipV="1">
            <a:off x="964301" y="401651"/>
            <a:ext cx="74046" cy="74046"/>
          </a:xfrm>
          <a:prstGeom prst="rect">
            <a:avLst/>
          </a:prstGeom>
          <a:noFill/>
          <a:extLst>
            <a:ext uri="{909E8E84-426E-40DD-AFC4-6F175D3DCCD1}">
              <a14:hiddenFill xmlns:a14="http://schemas.microsoft.com/office/drawing/2010/main">
                <a:solidFill>
                  <a:srgbClr val="FFFFFF"/>
                </a:solidFill>
              </a14:hiddenFill>
            </a:ext>
          </a:extLst>
        </p:spPr>
      </p:pic>
      <p:sp>
        <p:nvSpPr>
          <p:cNvPr id="22" name="Cube 21"/>
          <p:cNvSpPr/>
          <p:nvPr/>
        </p:nvSpPr>
        <p:spPr>
          <a:xfrm>
            <a:off x="999498" y="312878"/>
            <a:ext cx="247174" cy="251361"/>
          </a:xfrm>
          <a:prstGeom prst="cube">
            <a:avLst>
              <a:gd name="adj" fmla="val 23782"/>
            </a:avLst>
          </a:prstGeom>
          <a:solidFill>
            <a:srgbClr val="3BBA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rgbClr val="30987F"/>
              </a:solidFill>
            </a:endParaRPr>
          </a:p>
        </p:txBody>
      </p:sp>
      <p:pic>
        <p:nvPicPr>
          <p:cNvPr id="23" name="Picture 2" descr="Link Chain Svg Png Icon Free Download (#448372) - OnlineWebFonts.COM"/>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541" t="15286" r="28070" b="25325"/>
          <a:stretch/>
        </p:blipFill>
        <p:spPr bwMode="auto">
          <a:xfrm rot="2691473" flipH="1" flipV="1">
            <a:off x="971404" y="421295"/>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ink Chain Svg Png Icon Free Download (#448372) - OnlineWebFonts.COM"/>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541" t="15286" r="28070" b="25325"/>
          <a:stretch/>
        </p:blipFill>
        <p:spPr bwMode="auto">
          <a:xfrm rot="2691473" flipH="1" flipV="1">
            <a:off x="730733" y="421294"/>
            <a:ext cx="45719" cy="45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6237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1472</TotalTime>
  <Words>2260</Words>
  <Application>Microsoft Office PowerPoint</Application>
  <PresentationFormat>宽屏</PresentationFormat>
  <Paragraphs>346</Paragraphs>
  <Slides>25</Slides>
  <Notes>2</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25</vt:i4>
      </vt:variant>
    </vt:vector>
  </HeadingPairs>
  <TitlesOfParts>
    <vt:vector size="42" baseType="lpstr">
      <vt:lpstr>等线</vt:lpstr>
      <vt:lpstr>等线 Light</vt:lpstr>
      <vt:lpstr>Microsoft YaHei</vt:lpstr>
      <vt:lpstr>Microsoft YaHei</vt:lpstr>
      <vt:lpstr>新細明體</vt:lpstr>
      <vt:lpstr>新細明體</vt:lpstr>
      <vt:lpstr>Rdg Vesta</vt:lpstr>
      <vt:lpstr>Arial</vt:lpstr>
      <vt:lpstr>Calibri</vt:lpstr>
      <vt:lpstr>Calibri Light</vt:lpstr>
      <vt:lpstr>Cambria</vt:lpstr>
      <vt:lpstr>Century Gothic</vt:lpstr>
      <vt:lpstr>Franklin Gothic Book</vt:lpstr>
      <vt:lpstr>Gill Sans MT</vt:lpstr>
      <vt:lpstr>Times New Roman</vt:lpstr>
      <vt:lpstr>Wingdings</vt:lpstr>
      <vt:lpstr>Office Theme</vt:lpstr>
      <vt:lpstr>“BIM Square”: Blockchain and i-Core-enabled Multi-stakeholder  Building Information Modelling Platform for Construction Supply Chain Management in Hong Kong   基於區塊鏈、建築信息模型及物聯網的面向香港建造業多持份者的物流及供應鏈管理平台研發  Kick-off Meeting  Funded by HKSAR ITC ITP/029/20LP (From 01/01/2021-31/12/2022)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Research questions 科學問題</vt:lpstr>
      <vt:lpstr>1.1 Key innovation 1 創新點1 – Blockchain BIM (World first*)</vt:lpstr>
      <vt:lpstr>1.2 Key innovation 2 創新點2 – i-Core “oracle”</vt:lpstr>
      <vt:lpstr>1.3 Key innovation 3 創新點3 – Open BIM</vt:lpstr>
      <vt:lpstr>2 Pilot 1 試驗 1 – Off-site LBS PM/QA</vt:lpstr>
      <vt:lpstr>2 Pilot 2 試驗 2– Onsite Assembly PM/QA</vt:lpstr>
      <vt:lpstr>2 Pilot 3 試驗 3 – Infrastructure PM/QA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Wang Jing(jingww)</dc:creator>
  <cp:lastModifiedBy>ZHAO, jjjjeremy [Alumni]</cp:lastModifiedBy>
  <cp:revision>219</cp:revision>
  <dcterms:created xsi:type="dcterms:W3CDTF">2020-11-09T06:47:19Z</dcterms:created>
  <dcterms:modified xsi:type="dcterms:W3CDTF">2021-02-01T03:49:43Z</dcterms:modified>
</cp:coreProperties>
</file>